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858000" cy="9144000"/>
  <p:embeddedFontLst>
    <p:embeddedFont>
      <p:font typeface="Play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1" roundtripDataSignature="AMtx7mhQGoDg+6nC0z0XDD9FvKZP/DjH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lay-bold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Play-regular.fnt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2eda9c72574_0_7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48" name="Google Shape;548;g2eda9c72574_0_78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7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g2eda9c72574_0_9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19" name="Google Shape;619;g2eda9c72574_0_9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g2eea69cc7a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76" name="Google Shape;676;g2eea69cc7a5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6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g2eda9c72574_0_10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78" name="Google Shape;778;g2eda9c72574_0_10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86" name="Google Shape;786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eda9c72574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g2eda9c72574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eda9c72574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2" name="Google Shape;152;g2eda9c72574_0_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2eda9c72574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9" name="Google Shape;219;g2eda9c72574_0_16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2eda9c72574_0_2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4" name="Google Shape;274;g2eda9c72574_0_28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2eda9c72574_0_4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52" name="Google Shape;352;g2eda9c72574_0_40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2eda9c72574_0_5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20" name="Google Shape;420;g2eda9c72574_0_54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2eda9c72574_0_6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78" name="Google Shape;478;g2eda9c72574_0_66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5"/>
          <p:cNvSpPr txBox="1"/>
          <p:nvPr>
            <p:ph type="ctrTitle"/>
          </p:nvPr>
        </p:nvSpPr>
        <p:spPr>
          <a:xfrm>
            <a:off x="647700" y="1181099"/>
            <a:ext cx="6864724" cy="35813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5"/>
          <p:cNvSpPr txBox="1"/>
          <p:nvPr>
            <p:ph idx="1" type="subTitle"/>
          </p:nvPr>
        </p:nvSpPr>
        <p:spPr>
          <a:xfrm>
            <a:off x="647700" y="5075227"/>
            <a:ext cx="6864724" cy="868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350"/>
              <a:buNone/>
              <a:defRPr sz="1800"/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20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5"/>
          <p:cNvSpPr txBox="1"/>
          <p:nvPr>
            <p:ph idx="10" type="dt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5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5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4"/>
          <p:cNvSpPr txBox="1"/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4"/>
          <p:cNvSpPr txBox="1"/>
          <p:nvPr>
            <p:ph idx="1" type="body"/>
          </p:nvPr>
        </p:nvSpPr>
        <p:spPr>
          <a:xfrm rot="5400000">
            <a:off x="4038749" y="-1290878"/>
            <a:ext cx="3848100" cy="106208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4325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indent="-314325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indent="-314325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indent="-314325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indent="-314325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44"/>
          <p:cNvSpPr txBox="1"/>
          <p:nvPr>
            <p:ph idx="10" type="dt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4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44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5"/>
          <p:cNvSpPr txBox="1"/>
          <p:nvPr>
            <p:ph type="title"/>
          </p:nvPr>
        </p:nvSpPr>
        <p:spPr>
          <a:xfrm rot="5400000">
            <a:off x="7484110" y="2150110"/>
            <a:ext cx="5295901" cy="22910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5"/>
          <p:cNvSpPr txBox="1"/>
          <p:nvPr>
            <p:ph idx="1" type="body"/>
          </p:nvPr>
        </p:nvSpPr>
        <p:spPr>
          <a:xfrm rot="5400000">
            <a:off x="2064815" y="-764745"/>
            <a:ext cx="5295901" cy="81207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4325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indent="-314325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indent="-314325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indent="-314325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indent="-314325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45"/>
          <p:cNvSpPr txBox="1"/>
          <p:nvPr>
            <p:ph idx="10" type="dt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5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45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6"/>
          <p:cNvSpPr txBox="1"/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6"/>
          <p:cNvSpPr txBox="1"/>
          <p:nvPr>
            <p:ph idx="1" type="body"/>
          </p:nvPr>
        </p:nvSpPr>
        <p:spPr>
          <a:xfrm>
            <a:off x="652371" y="2095500"/>
            <a:ext cx="10620855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4325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indent="-314325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indent="-314325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indent="-314325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indent="-314325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6"/>
          <p:cNvSpPr txBox="1"/>
          <p:nvPr>
            <p:ph idx="10" type="dt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6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6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7"/>
          <p:cNvSpPr txBox="1"/>
          <p:nvPr>
            <p:ph type="title"/>
          </p:nvPr>
        </p:nvSpPr>
        <p:spPr>
          <a:xfrm>
            <a:off x="1981200" y="2362200"/>
            <a:ext cx="7696200" cy="24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Arial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7"/>
          <p:cNvSpPr txBox="1"/>
          <p:nvPr>
            <p:ph idx="1" type="body"/>
          </p:nvPr>
        </p:nvSpPr>
        <p:spPr>
          <a:xfrm>
            <a:off x="1981200" y="5067300"/>
            <a:ext cx="7696200" cy="8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37"/>
          <p:cNvSpPr txBox="1"/>
          <p:nvPr>
            <p:ph idx="10" type="dt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7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7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8"/>
          <p:cNvSpPr txBox="1"/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8"/>
          <p:cNvSpPr txBox="1"/>
          <p:nvPr>
            <p:ph idx="1" type="body"/>
          </p:nvPr>
        </p:nvSpPr>
        <p:spPr>
          <a:xfrm>
            <a:off x="914400" y="1825625"/>
            <a:ext cx="49911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4325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indent="-314325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indent="-314325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indent="-314325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indent="-314325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38"/>
          <p:cNvSpPr txBox="1"/>
          <p:nvPr>
            <p:ph idx="2" type="body"/>
          </p:nvPr>
        </p:nvSpPr>
        <p:spPr>
          <a:xfrm>
            <a:off x="6248400" y="1825625"/>
            <a:ext cx="5029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4325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indent="-314325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indent="-314325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indent="-314325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indent="-314325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38"/>
          <p:cNvSpPr txBox="1"/>
          <p:nvPr>
            <p:ph idx="10" type="dt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8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8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9"/>
          <p:cNvSpPr txBox="1"/>
          <p:nvPr>
            <p:ph type="title"/>
          </p:nvPr>
        </p:nvSpPr>
        <p:spPr>
          <a:xfrm>
            <a:off x="652371" y="647699"/>
            <a:ext cx="10625229" cy="115062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9"/>
          <p:cNvSpPr txBox="1"/>
          <p:nvPr>
            <p:ph idx="1" type="body"/>
          </p:nvPr>
        </p:nvSpPr>
        <p:spPr>
          <a:xfrm>
            <a:off x="655863" y="1879599"/>
            <a:ext cx="5157787" cy="67564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None/>
              <a:defRPr b="1" sz="1800" cap="none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39"/>
          <p:cNvSpPr txBox="1"/>
          <p:nvPr>
            <p:ph idx="2" type="body"/>
          </p:nvPr>
        </p:nvSpPr>
        <p:spPr>
          <a:xfrm>
            <a:off x="655863" y="2560955"/>
            <a:ext cx="5157787" cy="3649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4325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indent="-314325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indent="-314325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indent="-314325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indent="-314325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39"/>
          <p:cNvSpPr txBox="1"/>
          <p:nvPr>
            <p:ph idx="3" type="body"/>
          </p:nvPr>
        </p:nvSpPr>
        <p:spPr>
          <a:xfrm>
            <a:off x="6094412" y="1879599"/>
            <a:ext cx="5183188" cy="67564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None/>
              <a:defRPr b="1" sz="1800" cap="none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39"/>
          <p:cNvSpPr txBox="1"/>
          <p:nvPr>
            <p:ph idx="4" type="body"/>
          </p:nvPr>
        </p:nvSpPr>
        <p:spPr>
          <a:xfrm>
            <a:off x="6094412" y="2560955"/>
            <a:ext cx="5183188" cy="3649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4325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indent="-314325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indent="-314325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indent="-314325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indent="-314325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9"/>
          <p:cNvSpPr txBox="1"/>
          <p:nvPr>
            <p:ph idx="10" type="dt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9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9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0"/>
          <p:cNvSpPr txBox="1"/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0"/>
          <p:cNvSpPr txBox="1"/>
          <p:nvPr>
            <p:ph idx="10" type="dt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0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0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1"/>
          <p:cNvSpPr txBox="1"/>
          <p:nvPr>
            <p:ph idx="10" type="dt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1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1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2"/>
          <p:cNvSpPr txBox="1"/>
          <p:nvPr>
            <p:ph type="title"/>
          </p:nvPr>
        </p:nvSpPr>
        <p:spPr>
          <a:xfrm>
            <a:off x="652372" y="647700"/>
            <a:ext cx="4119654" cy="1714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2"/>
          <p:cNvSpPr txBox="1"/>
          <p:nvPr>
            <p:ph idx="1" type="body"/>
          </p:nvPr>
        </p:nvSpPr>
        <p:spPr>
          <a:xfrm>
            <a:off x="5540188" y="914400"/>
            <a:ext cx="5737412" cy="5029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  <a:defRPr sz="3200"/>
            </a:lvl1pPr>
            <a:lvl2pPr indent="-36195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100"/>
              <a:buChar char="•"/>
              <a:defRPr sz="2800"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2400"/>
            </a:lvl3pPr>
            <a:lvl4pPr indent="-32385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 sz="2000"/>
            </a:lvl4pPr>
            <a:lvl5pPr indent="-32385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42"/>
          <p:cNvSpPr txBox="1"/>
          <p:nvPr>
            <p:ph idx="2" type="body"/>
          </p:nvPr>
        </p:nvSpPr>
        <p:spPr>
          <a:xfrm>
            <a:off x="652372" y="2697479"/>
            <a:ext cx="4119654" cy="32461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5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42"/>
          <p:cNvSpPr txBox="1"/>
          <p:nvPr>
            <p:ph idx="10" type="dt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42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2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3"/>
          <p:cNvSpPr txBox="1"/>
          <p:nvPr>
            <p:ph type="title"/>
          </p:nvPr>
        </p:nvSpPr>
        <p:spPr>
          <a:xfrm>
            <a:off x="652372" y="647700"/>
            <a:ext cx="4119654" cy="1714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3"/>
          <p:cNvSpPr/>
          <p:nvPr>
            <p:ph idx="2" type="pic"/>
          </p:nvPr>
        </p:nvSpPr>
        <p:spPr>
          <a:xfrm>
            <a:off x="5486400" y="914400"/>
            <a:ext cx="5791200" cy="502919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43"/>
          <p:cNvSpPr txBox="1"/>
          <p:nvPr>
            <p:ph idx="1" type="body"/>
          </p:nvPr>
        </p:nvSpPr>
        <p:spPr>
          <a:xfrm>
            <a:off x="652372" y="2697480"/>
            <a:ext cx="4119654" cy="31715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5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43"/>
          <p:cNvSpPr txBox="1"/>
          <p:nvPr>
            <p:ph idx="10" type="dt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43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3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4"/>
          <p:cNvSpPr txBox="1"/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  <a:defRPr b="0" i="0" sz="3600" u="none" cap="none" strike="noStrike">
                <a:solidFill>
                  <a:srgbClr val="FFFFFF"/>
                </a:solidFill>
                <a:highlight>
                  <a:srgbClr val="000000"/>
                </a:highlight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4"/>
          <p:cNvSpPr txBox="1"/>
          <p:nvPr>
            <p:ph idx="1" type="body"/>
          </p:nvPr>
        </p:nvSpPr>
        <p:spPr>
          <a:xfrm>
            <a:off x="652371" y="2095500"/>
            <a:ext cx="10620855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3850" lvl="0" marL="4572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-314325" lvl="1" marL="914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-304800" lvl="2" marL="1371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-295275" lvl="3" marL="1828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-295275" lvl="4" marL="22860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/>
        </p:txBody>
      </p:sp>
      <p:sp>
        <p:nvSpPr>
          <p:cNvPr id="8" name="Google Shape;8;p34"/>
          <p:cNvSpPr txBox="1"/>
          <p:nvPr>
            <p:ph idx="10" type="dt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/>
        </p:txBody>
      </p:sp>
      <p:sp>
        <p:nvSpPr>
          <p:cNvPr id="9" name="Google Shape;9;p34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/>
        </p:txBody>
      </p:sp>
      <p:sp>
        <p:nvSpPr>
          <p:cNvPr id="10" name="Google Shape;10;p34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9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n image of a lake, mountains, and sky at night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15730"/>
          <a:stretch/>
        </p:blipFill>
        <p:spPr>
          <a:xfrm>
            <a:off x="-4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>
            <p:ph type="ctrTitle"/>
          </p:nvPr>
        </p:nvSpPr>
        <p:spPr>
          <a:xfrm>
            <a:off x="647700" y="3500450"/>
            <a:ext cx="10797000" cy="184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200">
                <a:solidFill>
                  <a:schemeClr val="lt1"/>
                </a:solidFill>
                <a:latin typeface="Play"/>
                <a:ea typeface="Play"/>
                <a:cs typeface="Play"/>
                <a:sym typeface="Play"/>
              </a:rPr>
              <a:t>Flexible scheme of space management in ZNS SSD / SMR HDD storage pool for multiple virtual machines</a:t>
            </a:r>
            <a:endParaRPr sz="2400">
              <a:solidFill>
                <a:schemeClr val="lt1"/>
              </a:solidFill>
            </a:endParaRPr>
          </a:p>
        </p:txBody>
      </p:sp>
      <p:sp>
        <p:nvSpPr>
          <p:cNvPr id="86" name="Google Shape;86;p1"/>
          <p:cNvSpPr txBox="1"/>
          <p:nvPr>
            <p:ph idx="1" type="subTitle"/>
          </p:nvPr>
        </p:nvSpPr>
        <p:spPr>
          <a:xfrm>
            <a:off x="647700" y="5445153"/>
            <a:ext cx="8509800" cy="101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</a:pPr>
            <a:r>
              <a:rPr lang="en-US">
                <a:solidFill>
                  <a:srgbClr val="FFFFFF"/>
                </a:solidFill>
              </a:rPr>
              <a:t>Viacheslav Dubeyko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87" name="Google Shape;87;p1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88" name="Google Shape;88;p1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>
                <a:solidFill>
                  <a:srgbClr val="FFFFFF"/>
                </a:solidFill>
              </a:rPr>
              <a:t>‹#›</a:t>
            </a:fld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g2eda9c72574_0_783"/>
          <p:cNvSpPr/>
          <p:nvPr/>
        </p:nvSpPr>
        <p:spPr>
          <a:xfrm>
            <a:off x="2257061" y="2738797"/>
            <a:ext cx="7523400" cy="1541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51" name="Google Shape;551;g2eda9c72574_0_783"/>
          <p:cNvSpPr txBox="1"/>
          <p:nvPr>
            <p:ph idx="11" type="ftr"/>
          </p:nvPr>
        </p:nvSpPr>
        <p:spPr>
          <a:xfrm>
            <a:off x="8034169" y="6332538"/>
            <a:ext cx="3505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552" name="Google Shape;552;g2eda9c72574_0_783"/>
          <p:cNvSpPr txBox="1"/>
          <p:nvPr>
            <p:ph idx="12" type="sldNum"/>
          </p:nvPr>
        </p:nvSpPr>
        <p:spPr>
          <a:xfrm>
            <a:off x="11444747" y="6332538"/>
            <a:ext cx="53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3" name="Google Shape;553;g2eda9c72574_0_783"/>
          <p:cNvSpPr txBox="1"/>
          <p:nvPr/>
        </p:nvSpPr>
        <p:spPr>
          <a:xfrm>
            <a:off x="367525" y="197225"/>
            <a:ext cx="1086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Reliability scheme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g2eda9c72574_0_783"/>
          <p:cNvSpPr/>
          <p:nvPr/>
        </p:nvSpPr>
        <p:spPr>
          <a:xfrm>
            <a:off x="2801073" y="1946472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55" name="Google Shape;555;g2eda9c72574_0_783"/>
          <p:cNvSpPr/>
          <p:nvPr/>
        </p:nvSpPr>
        <p:spPr>
          <a:xfrm>
            <a:off x="3404887" y="1946472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56" name="Google Shape;556;g2eda9c72574_0_783"/>
          <p:cNvSpPr/>
          <p:nvPr/>
        </p:nvSpPr>
        <p:spPr>
          <a:xfrm>
            <a:off x="4006769" y="1946472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57" name="Google Shape;557;g2eda9c72574_0_783"/>
          <p:cNvSpPr/>
          <p:nvPr/>
        </p:nvSpPr>
        <p:spPr>
          <a:xfrm>
            <a:off x="4610583" y="1946472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58" name="Google Shape;558;g2eda9c72574_0_783"/>
          <p:cNvSpPr txBox="1"/>
          <p:nvPr/>
        </p:nvSpPr>
        <p:spPr>
          <a:xfrm>
            <a:off x="5984112" y="1946472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59" name="Google Shape;559;g2eda9c72574_0_783"/>
          <p:cNvSpPr/>
          <p:nvPr/>
        </p:nvSpPr>
        <p:spPr>
          <a:xfrm>
            <a:off x="6796270" y="1948401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60" name="Google Shape;560;g2eda9c72574_0_783"/>
          <p:cNvSpPr/>
          <p:nvPr/>
        </p:nvSpPr>
        <p:spPr>
          <a:xfrm>
            <a:off x="7400084" y="1948401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61" name="Google Shape;561;g2eda9c72574_0_783"/>
          <p:cNvSpPr/>
          <p:nvPr/>
        </p:nvSpPr>
        <p:spPr>
          <a:xfrm>
            <a:off x="8001966" y="1948401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62" name="Google Shape;562;g2eda9c72574_0_783"/>
          <p:cNvSpPr/>
          <p:nvPr/>
        </p:nvSpPr>
        <p:spPr>
          <a:xfrm>
            <a:off x="8605780" y="1948401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63" name="Google Shape;563;g2eda9c72574_0_783"/>
          <p:cNvSpPr/>
          <p:nvPr/>
        </p:nvSpPr>
        <p:spPr>
          <a:xfrm>
            <a:off x="2639028" y="1794074"/>
            <a:ext cx="6713400" cy="6018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64" name="Google Shape;564;g2eda9c72574_0_783"/>
          <p:cNvSpPr/>
          <p:nvPr/>
        </p:nvSpPr>
        <p:spPr>
          <a:xfrm>
            <a:off x="2245489" y="1088018"/>
            <a:ext cx="7523400" cy="15627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65" name="Google Shape;565;g2eda9c72574_0_783"/>
          <p:cNvSpPr txBox="1"/>
          <p:nvPr/>
        </p:nvSpPr>
        <p:spPr>
          <a:xfrm>
            <a:off x="5843754" y="1271637"/>
            <a:ext cx="3270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66" name="Google Shape;566;g2eda9c72574_0_783"/>
          <p:cNvSpPr/>
          <p:nvPr/>
        </p:nvSpPr>
        <p:spPr>
          <a:xfrm>
            <a:off x="5509551" y="32187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67" name="Google Shape;567;g2eda9c72574_0_783"/>
          <p:cNvSpPr/>
          <p:nvPr/>
        </p:nvSpPr>
        <p:spPr>
          <a:xfrm>
            <a:off x="5673526" y="32187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68" name="Google Shape;568;g2eda9c72574_0_783"/>
          <p:cNvSpPr/>
          <p:nvPr/>
        </p:nvSpPr>
        <p:spPr>
          <a:xfrm>
            <a:off x="5835572" y="32187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69" name="Google Shape;569;g2eda9c72574_0_783"/>
          <p:cNvSpPr/>
          <p:nvPr/>
        </p:nvSpPr>
        <p:spPr>
          <a:xfrm>
            <a:off x="5999547" y="32187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70" name="Google Shape;570;g2eda9c72574_0_783"/>
          <p:cNvSpPr/>
          <p:nvPr/>
        </p:nvSpPr>
        <p:spPr>
          <a:xfrm>
            <a:off x="5428527" y="3154025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71" name="Google Shape;571;g2eda9c72574_0_783"/>
          <p:cNvSpPr/>
          <p:nvPr/>
        </p:nvSpPr>
        <p:spPr>
          <a:xfrm>
            <a:off x="4921172" y="381102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72" name="Google Shape;572;g2eda9c72574_0_783"/>
          <p:cNvSpPr/>
          <p:nvPr/>
        </p:nvSpPr>
        <p:spPr>
          <a:xfrm>
            <a:off x="5085147" y="381102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73" name="Google Shape;573;g2eda9c72574_0_783"/>
          <p:cNvSpPr/>
          <p:nvPr/>
        </p:nvSpPr>
        <p:spPr>
          <a:xfrm>
            <a:off x="5247193" y="381102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74" name="Google Shape;574;g2eda9c72574_0_783"/>
          <p:cNvSpPr/>
          <p:nvPr/>
        </p:nvSpPr>
        <p:spPr>
          <a:xfrm>
            <a:off x="5411168" y="381102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75" name="Google Shape;575;g2eda9c72574_0_783"/>
          <p:cNvSpPr/>
          <p:nvPr/>
        </p:nvSpPr>
        <p:spPr>
          <a:xfrm>
            <a:off x="4840148" y="3746268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cxnSp>
        <p:nvCxnSpPr>
          <p:cNvPr id="576" name="Google Shape;576;g2eda9c72574_0_783"/>
          <p:cNvCxnSpPr>
            <a:stCxn id="566" idx="2"/>
            <a:endCxn id="575" idx="0"/>
          </p:cNvCxnSpPr>
          <p:nvPr/>
        </p:nvCxnSpPr>
        <p:spPr>
          <a:xfrm rot="5400000">
            <a:off x="5261301" y="3434333"/>
            <a:ext cx="284400" cy="339300"/>
          </a:xfrm>
          <a:prstGeom prst="bentConnector3">
            <a:avLst>
              <a:gd fmla="val 40556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577" name="Google Shape;577;g2eda9c72574_0_783"/>
          <p:cNvSpPr txBox="1"/>
          <p:nvPr/>
        </p:nvSpPr>
        <p:spPr>
          <a:xfrm>
            <a:off x="5348310" y="2833217"/>
            <a:ext cx="10659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Block table</a:t>
            </a:r>
            <a:endParaRPr/>
          </a:p>
        </p:txBody>
      </p:sp>
      <p:sp>
        <p:nvSpPr>
          <p:cNvPr id="578" name="Google Shape;578;g2eda9c72574_0_783"/>
          <p:cNvSpPr/>
          <p:nvPr/>
        </p:nvSpPr>
        <p:spPr>
          <a:xfrm>
            <a:off x="6159659" y="37878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79" name="Google Shape;579;g2eda9c72574_0_783"/>
          <p:cNvSpPr/>
          <p:nvPr/>
        </p:nvSpPr>
        <p:spPr>
          <a:xfrm>
            <a:off x="6323634" y="37878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80" name="Google Shape;580;g2eda9c72574_0_783"/>
          <p:cNvSpPr/>
          <p:nvPr/>
        </p:nvSpPr>
        <p:spPr>
          <a:xfrm>
            <a:off x="6485680" y="37878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81" name="Google Shape;581;g2eda9c72574_0_783"/>
          <p:cNvSpPr/>
          <p:nvPr/>
        </p:nvSpPr>
        <p:spPr>
          <a:xfrm>
            <a:off x="6649655" y="37878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82" name="Google Shape;582;g2eda9c72574_0_783"/>
          <p:cNvSpPr/>
          <p:nvPr/>
        </p:nvSpPr>
        <p:spPr>
          <a:xfrm>
            <a:off x="6078635" y="3723125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cxnSp>
        <p:nvCxnSpPr>
          <p:cNvPr id="583" name="Google Shape;583;g2eda9c72574_0_783"/>
          <p:cNvCxnSpPr>
            <a:stCxn id="569" idx="2"/>
            <a:endCxn id="582" idx="0"/>
          </p:cNvCxnSpPr>
          <p:nvPr/>
        </p:nvCxnSpPr>
        <p:spPr>
          <a:xfrm flipH="1" rot="-5400000">
            <a:off x="6137097" y="3387833"/>
            <a:ext cx="261300" cy="409200"/>
          </a:xfrm>
          <a:prstGeom prst="bentConnector3">
            <a:avLst>
              <a:gd fmla="val 28929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584" name="Google Shape;584;g2eda9c72574_0_783"/>
          <p:cNvSpPr txBox="1"/>
          <p:nvPr/>
        </p:nvSpPr>
        <p:spPr>
          <a:xfrm>
            <a:off x="5753694" y="378309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85" name="Google Shape;585;g2eda9c72574_0_783"/>
          <p:cNvSpPr txBox="1"/>
          <p:nvPr/>
        </p:nvSpPr>
        <p:spPr>
          <a:xfrm>
            <a:off x="2789498" y="4800374"/>
            <a:ext cx="684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#1</a:t>
            </a:r>
            <a:endParaRPr/>
          </a:p>
        </p:txBody>
      </p:sp>
      <p:sp>
        <p:nvSpPr>
          <p:cNvPr id="586" name="Google Shape;586;g2eda9c72574_0_783"/>
          <p:cNvSpPr/>
          <p:nvPr/>
        </p:nvSpPr>
        <p:spPr>
          <a:xfrm>
            <a:off x="2627453" y="4691094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87" name="Google Shape;587;g2eda9c72574_0_783"/>
          <p:cNvSpPr txBox="1"/>
          <p:nvPr/>
        </p:nvSpPr>
        <p:spPr>
          <a:xfrm>
            <a:off x="3050785" y="5117132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88" name="Google Shape;588;g2eda9c72574_0_783"/>
          <p:cNvSpPr txBox="1"/>
          <p:nvPr/>
        </p:nvSpPr>
        <p:spPr>
          <a:xfrm>
            <a:off x="2791428" y="5531505"/>
            <a:ext cx="716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#n</a:t>
            </a:r>
            <a:endParaRPr/>
          </a:p>
        </p:txBody>
      </p:sp>
      <p:sp>
        <p:nvSpPr>
          <p:cNvPr id="589" name="Google Shape;589;g2eda9c72574_0_783"/>
          <p:cNvSpPr/>
          <p:nvPr/>
        </p:nvSpPr>
        <p:spPr>
          <a:xfrm>
            <a:off x="2629383" y="5422225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90" name="Google Shape;590;g2eda9c72574_0_783"/>
          <p:cNvSpPr/>
          <p:nvPr/>
        </p:nvSpPr>
        <p:spPr>
          <a:xfrm>
            <a:off x="2442257" y="4575539"/>
            <a:ext cx="1435200" cy="14433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91" name="Google Shape;591;g2eda9c72574_0_783"/>
          <p:cNvSpPr txBox="1"/>
          <p:nvPr/>
        </p:nvSpPr>
        <p:spPr>
          <a:xfrm>
            <a:off x="2544540" y="6063830"/>
            <a:ext cx="12480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#1</a:t>
            </a:r>
            <a:endParaRPr/>
          </a:p>
        </p:txBody>
      </p:sp>
      <p:sp>
        <p:nvSpPr>
          <p:cNvPr id="592" name="Google Shape;592;g2eda9c72574_0_783"/>
          <p:cNvSpPr txBox="1"/>
          <p:nvPr/>
        </p:nvSpPr>
        <p:spPr>
          <a:xfrm>
            <a:off x="4446605" y="4813874"/>
            <a:ext cx="684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#1</a:t>
            </a:r>
            <a:endParaRPr/>
          </a:p>
        </p:txBody>
      </p:sp>
      <p:sp>
        <p:nvSpPr>
          <p:cNvPr id="593" name="Google Shape;593;g2eda9c72574_0_783"/>
          <p:cNvSpPr/>
          <p:nvPr/>
        </p:nvSpPr>
        <p:spPr>
          <a:xfrm>
            <a:off x="4284560" y="4704594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94" name="Google Shape;594;g2eda9c72574_0_783"/>
          <p:cNvSpPr txBox="1"/>
          <p:nvPr/>
        </p:nvSpPr>
        <p:spPr>
          <a:xfrm>
            <a:off x="4707892" y="5130632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95" name="Google Shape;595;g2eda9c72574_0_783"/>
          <p:cNvSpPr txBox="1"/>
          <p:nvPr/>
        </p:nvSpPr>
        <p:spPr>
          <a:xfrm>
            <a:off x="4448535" y="5545005"/>
            <a:ext cx="716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#n</a:t>
            </a:r>
            <a:endParaRPr/>
          </a:p>
        </p:txBody>
      </p:sp>
      <p:sp>
        <p:nvSpPr>
          <p:cNvPr id="596" name="Google Shape;596;g2eda9c72574_0_783"/>
          <p:cNvSpPr/>
          <p:nvPr/>
        </p:nvSpPr>
        <p:spPr>
          <a:xfrm>
            <a:off x="4286490" y="5435725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97" name="Google Shape;597;g2eda9c72574_0_783"/>
          <p:cNvSpPr/>
          <p:nvPr/>
        </p:nvSpPr>
        <p:spPr>
          <a:xfrm>
            <a:off x="4099364" y="4589039"/>
            <a:ext cx="1435200" cy="14433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98" name="Google Shape;598;g2eda9c72574_0_783"/>
          <p:cNvSpPr txBox="1"/>
          <p:nvPr/>
        </p:nvSpPr>
        <p:spPr>
          <a:xfrm>
            <a:off x="4201647" y="6077330"/>
            <a:ext cx="1270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#2</a:t>
            </a:r>
            <a:endParaRPr/>
          </a:p>
        </p:txBody>
      </p:sp>
      <p:sp>
        <p:nvSpPr>
          <p:cNvPr id="599" name="Google Shape;599;g2eda9c72574_0_783"/>
          <p:cNvSpPr txBox="1"/>
          <p:nvPr/>
        </p:nvSpPr>
        <p:spPr>
          <a:xfrm>
            <a:off x="6912013" y="505096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00" name="Google Shape;600;g2eda9c72574_0_783"/>
          <p:cNvSpPr txBox="1"/>
          <p:nvPr/>
        </p:nvSpPr>
        <p:spPr>
          <a:xfrm>
            <a:off x="8592280" y="4815802"/>
            <a:ext cx="684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#1</a:t>
            </a:r>
            <a:endParaRPr/>
          </a:p>
        </p:txBody>
      </p:sp>
      <p:sp>
        <p:nvSpPr>
          <p:cNvPr id="601" name="Google Shape;601;g2eda9c72574_0_783"/>
          <p:cNvSpPr/>
          <p:nvPr/>
        </p:nvSpPr>
        <p:spPr>
          <a:xfrm>
            <a:off x="8430235" y="4706522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02" name="Google Shape;602;g2eda9c72574_0_783"/>
          <p:cNvSpPr txBox="1"/>
          <p:nvPr/>
        </p:nvSpPr>
        <p:spPr>
          <a:xfrm>
            <a:off x="8853567" y="5097835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03" name="Google Shape;603;g2eda9c72574_0_783"/>
          <p:cNvSpPr txBox="1"/>
          <p:nvPr/>
        </p:nvSpPr>
        <p:spPr>
          <a:xfrm>
            <a:off x="8594210" y="5546933"/>
            <a:ext cx="716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#n</a:t>
            </a:r>
            <a:endParaRPr/>
          </a:p>
        </p:txBody>
      </p:sp>
      <p:sp>
        <p:nvSpPr>
          <p:cNvPr id="604" name="Google Shape;604;g2eda9c72574_0_783"/>
          <p:cNvSpPr/>
          <p:nvPr/>
        </p:nvSpPr>
        <p:spPr>
          <a:xfrm>
            <a:off x="8432165" y="5437653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05" name="Google Shape;605;g2eda9c72574_0_783"/>
          <p:cNvSpPr/>
          <p:nvPr/>
        </p:nvSpPr>
        <p:spPr>
          <a:xfrm>
            <a:off x="8245039" y="4590967"/>
            <a:ext cx="1435200" cy="14433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06" name="Google Shape;606;g2eda9c72574_0_783"/>
          <p:cNvSpPr txBox="1"/>
          <p:nvPr/>
        </p:nvSpPr>
        <p:spPr>
          <a:xfrm>
            <a:off x="8347322" y="6079258"/>
            <a:ext cx="12738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#n</a:t>
            </a:r>
            <a:endParaRPr/>
          </a:p>
        </p:txBody>
      </p:sp>
      <p:sp>
        <p:nvSpPr>
          <p:cNvPr id="607" name="Google Shape;607;g2eda9c72574_0_783"/>
          <p:cNvSpPr/>
          <p:nvPr/>
        </p:nvSpPr>
        <p:spPr>
          <a:xfrm>
            <a:off x="2257061" y="4554319"/>
            <a:ext cx="3370200" cy="708300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08" name="Google Shape;608;g2eda9c72574_0_783"/>
          <p:cNvSpPr/>
          <p:nvPr/>
        </p:nvSpPr>
        <p:spPr>
          <a:xfrm>
            <a:off x="2270562" y="5285454"/>
            <a:ext cx="3370200" cy="708300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09" name="Google Shape;609;g2eda9c72574_0_783"/>
          <p:cNvSpPr/>
          <p:nvPr/>
        </p:nvSpPr>
        <p:spPr>
          <a:xfrm>
            <a:off x="6450951" y="4591140"/>
            <a:ext cx="3370200" cy="708300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cxnSp>
        <p:nvCxnSpPr>
          <p:cNvPr id="610" name="Google Shape;610;g2eda9c72574_0_783"/>
          <p:cNvCxnSpPr>
            <a:stCxn id="607" idx="0"/>
            <a:endCxn id="571" idx="2"/>
          </p:cNvCxnSpPr>
          <p:nvPr/>
        </p:nvCxnSpPr>
        <p:spPr>
          <a:xfrm flipH="1" rot="10800000">
            <a:off x="3942161" y="4053919"/>
            <a:ext cx="1042500" cy="5004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sm" w="sm" type="none"/>
          </a:ln>
        </p:spPr>
      </p:cxnSp>
      <p:cxnSp>
        <p:nvCxnSpPr>
          <p:cNvPr id="611" name="Google Shape;611;g2eda9c72574_0_783"/>
          <p:cNvCxnSpPr>
            <a:endCxn id="578" idx="2"/>
          </p:cNvCxnSpPr>
          <p:nvPr/>
        </p:nvCxnSpPr>
        <p:spPr>
          <a:xfrm flipH="1" rot="10800000">
            <a:off x="5573159" y="4030883"/>
            <a:ext cx="650100" cy="15006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sm" w="sm" type="none"/>
          </a:ln>
        </p:spPr>
      </p:cxnSp>
      <p:cxnSp>
        <p:nvCxnSpPr>
          <p:cNvPr id="612" name="Google Shape;612;g2eda9c72574_0_783"/>
          <p:cNvCxnSpPr>
            <a:endCxn id="581" idx="2"/>
          </p:cNvCxnSpPr>
          <p:nvPr/>
        </p:nvCxnSpPr>
        <p:spPr>
          <a:xfrm rot="10800000">
            <a:off x="6713255" y="4030883"/>
            <a:ext cx="430200" cy="6600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sm" w="sm" type="none"/>
          </a:ln>
        </p:spPr>
      </p:cxnSp>
      <p:sp>
        <p:nvSpPr>
          <p:cNvPr id="613" name="Google Shape;613;g2eda9c72574_0_783"/>
          <p:cNvSpPr txBox="1"/>
          <p:nvPr/>
        </p:nvSpPr>
        <p:spPr>
          <a:xfrm>
            <a:off x="414162" y="4366490"/>
            <a:ext cx="1387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Erasure coding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scheme</a:t>
            </a:r>
            <a:endParaRPr/>
          </a:p>
        </p:txBody>
      </p:sp>
      <p:sp>
        <p:nvSpPr>
          <p:cNvPr id="614" name="Google Shape;614;g2eda9c72574_0_783"/>
          <p:cNvSpPr txBox="1"/>
          <p:nvPr/>
        </p:nvSpPr>
        <p:spPr>
          <a:xfrm>
            <a:off x="10413200" y="4366490"/>
            <a:ext cx="10611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Replication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scheme</a:t>
            </a:r>
            <a:endParaRPr/>
          </a:p>
        </p:txBody>
      </p:sp>
      <p:cxnSp>
        <p:nvCxnSpPr>
          <p:cNvPr id="615" name="Google Shape;615;g2eda9c72574_0_783"/>
          <p:cNvCxnSpPr>
            <a:stCxn id="607" idx="2"/>
          </p:cNvCxnSpPr>
          <p:nvPr/>
        </p:nvCxnSpPr>
        <p:spPr>
          <a:xfrm rot="10800000">
            <a:off x="1664861" y="4704769"/>
            <a:ext cx="592200" cy="203700"/>
          </a:xfrm>
          <a:prstGeom prst="straightConnector1">
            <a:avLst/>
          </a:prstGeom>
          <a:noFill/>
          <a:ln cap="flat" cmpd="sng" w="25400">
            <a:solidFill>
              <a:srgbClr val="0032FC"/>
            </a:solidFill>
            <a:prstDash val="solid"/>
            <a:round/>
            <a:headEnd len="med" w="med" type="stealth"/>
            <a:tailEnd len="sm" w="sm" type="none"/>
          </a:ln>
        </p:spPr>
      </p:cxnSp>
      <p:cxnSp>
        <p:nvCxnSpPr>
          <p:cNvPr id="616" name="Google Shape;616;g2eda9c72574_0_783"/>
          <p:cNvCxnSpPr>
            <a:endCxn id="614" idx="1"/>
          </p:cNvCxnSpPr>
          <p:nvPr/>
        </p:nvCxnSpPr>
        <p:spPr>
          <a:xfrm flipH="1" rot="10800000">
            <a:off x="9763100" y="4612790"/>
            <a:ext cx="650100" cy="213000"/>
          </a:xfrm>
          <a:prstGeom prst="straightConnector1">
            <a:avLst/>
          </a:prstGeom>
          <a:noFill/>
          <a:ln cap="flat" cmpd="sng" w="25400">
            <a:solidFill>
              <a:srgbClr val="0032FC"/>
            </a:solidFill>
            <a:prstDash val="solid"/>
            <a:round/>
            <a:headEnd len="med" w="med" type="stealth"/>
            <a:tailEnd len="sm" w="sm" type="non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2eda9c72574_0_916"/>
          <p:cNvSpPr/>
          <p:nvPr/>
        </p:nvSpPr>
        <p:spPr>
          <a:xfrm>
            <a:off x="2257061" y="2738797"/>
            <a:ext cx="7523400" cy="1541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22" name="Google Shape;622;g2eda9c72574_0_916"/>
          <p:cNvSpPr txBox="1"/>
          <p:nvPr>
            <p:ph idx="11" type="ftr"/>
          </p:nvPr>
        </p:nvSpPr>
        <p:spPr>
          <a:xfrm>
            <a:off x="8034169" y="6332538"/>
            <a:ext cx="3505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623" name="Google Shape;623;g2eda9c72574_0_916"/>
          <p:cNvSpPr txBox="1"/>
          <p:nvPr>
            <p:ph idx="12" type="sldNum"/>
          </p:nvPr>
        </p:nvSpPr>
        <p:spPr>
          <a:xfrm>
            <a:off x="11444747" y="6332538"/>
            <a:ext cx="53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24" name="Google Shape;624;g2eda9c72574_0_916"/>
          <p:cNvSpPr txBox="1"/>
          <p:nvPr/>
        </p:nvSpPr>
        <p:spPr>
          <a:xfrm>
            <a:off x="367525" y="197225"/>
            <a:ext cx="1086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Computation offloading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5" name="Google Shape;625;g2eda9c72574_0_916"/>
          <p:cNvSpPr/>
          <p:nvPr/>
        </p:nvSpPr>
        <p:spPr>
          <a:xfrm>
            <a:off x="2801073" y="1946472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26" name="Google Shape;626;g2eda9c72574_0_916"/>
          <p:cNvSpPr/>
          <p:nvPr/>
        </p:nvSpPr>
        <p:spPr>
          <a:xfrm>
            <a:off x="3404887" y="1946472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27" name="Google Shape;627;g2eda9c72574_0_916"/>
          <p:cNvSpPr/>
          <p:nvPr/>
        </p:nvSpPr>
        <p:spPr>
          <a:xfrm>
            <a:off x="4006769" y="1946472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28" name="Google Shape;628;g2eda9c72574_0_916"/>
          <p:cNvSpPr/>
          <p:nvPr/>
        </p:nvSpPr>
        <p:spPr>
          <a:xfrm>
            <a:off x="4610583" y="1946472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29" name="Google Shape;629;g2eda9c72574_0_916"/>
          <p:cNvSpPr txBox="1"/>
          <p:nvPr/>
        </p:nvSpPr>
        <p:spPr>
          <a:xfrm>
            <a:off x="5984112" y="1946472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30" name="Google Shape;630;g2eda9c72574_0_916"/>
          <p:cNvSpPr/>
          <p:nvPr/>
        </p:nvSpPr>
        <p:spPr>
          <a:xfrm>
            <a:off x="6796270" y="1948401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31" name="Google Shape;631;g2eda9c72574_0_916"/>
          <p:cNvSpPr/>
          <p:nvPr/>
        </p:nvSpPr>
        <p:spPr>
          <a:xfrm>
            <a:off x="7400084" y="1948401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32" name="Google Shape;632;g2eda9c72574_0_916"/>
          <p:cNvSpPr/>
          <p:nvPr/>
        </p:nvSpPr>
        <p:spPr>
          <a:xfrm>
            <a:off x="8001966" y="1948401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33" name="Google Shape;633;g2eda9c72574_0_916"/>
          <p:cNvSpPr/>
          <p:nvPr/>
        </p:nvSpPr>
        <p:spPr>
          <a:xfrm>
            <a:off x="8605780" y="1948401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34" name="Google Shape;634;g2eda9c72574_0_916"/>
          <p:cNvSpPr/>
          <p:nvPr/>
        </p:nvSpPr>
        <p:spPr>
          <a:xfrm>
            <a:off x="2639028" y="1794074"/>
            <a:ext cx="6713400" cy="6018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35" name="Google Shape;635;g2eda9c72574_0_916"/>
          <p:cNvSpPr/>
          <p:nvPr/>
        </p:nvSpPr>
        <p:spPr>
          <a:xfrm>
            <a:off x="2245489" y="1088018"/>
            <a:ext cx="7523400" cy="15627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36" name="Google Shape;636;g2eda9c72574_0_916"/>
          <p:cNvSpPr txBox="1"/>
          <p:nvPr/>
        </p:nvSpPr>
        <p:spPr>
          <a:xfrm>
            <a:off x="5843754" y="1271637"/>
            <a:ext cx="3270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37" name="Google Shape;637;g2eda9c72574_0_916"/>
          <p:cNvSpPr/>
          <p:nvPr/>
        </p:nvSpPr>
        <p:spPr>
          <a:xfrm>
            <a:off x="5509551" y="32187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38" name="Google Shape;638;g2eda9c72574_0_916"/>
          <p:cNvSpPr/>
          <p:nvPr/>
        </p:nvSpPr>
        <p:spPr>
          <a:xfrm>
            <a:off x="5673526" y="32187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39" name="Google Shape;639;g2eda9c72574_0_916"/>
          <p:cNvSpPr/>
          <p:nvPr/>
        </p:nvSpPr>
        <p:spPr>
          <a:xfrm>
            <a:off x="5835572" y="32187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40" name="Google Shape;640;g2eda9c72574_0_916"/>
          <p:cNvSpPr/>
          <p:nvPr/>
        </p:nvSpPr>
        <p:spPr>
          <a:xfrm>
            <a:off x="5999547" y="32187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41" name="Google Shape;641;g2eda9c72574_0_916"/>
          <p:cNvSpPr/>
          <p:nvPr/>
        </p:nvSpPr>
        <p:spPr>
          <a:xfrm>
            <a:off x="5428527" y="3154025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42" name="Google Shape;642;g2eda9c72574_0_916"/>
          <p:cNvSpPr/>
          <p:nvPr/>
        </p:nvSpPr>
        <p:spPr>
          <a:xfrm>
            <a:off x="4921172" y="381102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43" name="Google Shape;643;g2eda9c72574_0_916"/>
          <p:cNvSpPr/>
          <p:nvPr/>
        </p:nvSpPr>
        <p:spPr>
          <a:xfrm>
            <a:off x="5085147" y="381102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44" name="Google Shape;644;g2eda9c72574_0_916"/>
          <p:cNvSpPr/>
          <p:nvPr/>
        </p:nvSpPr>
        <p:spPr>
          <a:xfrm>
            <a:off x="5247193" y="381102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45" name="Google Shape;645;g2eda9c72574_0_916"/>
          <p:cNvSpPr/>
          <p:nvPr/>
        </p:nvSpPr>
        <p:spPr>
          <a:xfrm>
            <a:off x="5411168" y="381102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46" name="Google Shape;646;g2eda9c72574_0_916"/>
          <p:cNvSpPr/>
          <p:nvPr/>
        </p:nvSpPr>
        <p:spPr>
          <a:xfrm>
            <a:off x="4840148" y="3746268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cxnSp>
        <p:nvCxnSpPr>
          <p:cNvPr id="647" name="Google Shape;647;g2eda9c72574_0_916"/>
          <p:cNvCxnSpPr>
            <a:stCxn id="637" idx="2"/>
            <a:endCxn id="646" idx="0"/>
          </p:cNvCxnSpPr>
          <p:nvPr/>
        </p:nvCxnSpPr>
        <p:spPr>
          <a:xfrm rot="5400000">
            <a:off x="5261301" y="3434333"/>
            <a:ext cx="284400" cy="339300"/>
          </a:xfrm>
          <a:prstGeom prst="bentConnector3">
            <a:avLst>
              <a:gd fmla="val 30069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648" name="Google Shape;648;g2eda9c72574_0_916"/>
          <p:cNvSpPr txBox="1"/>
          <p:nvPr/>
        </p:nvSpPr>
        <p:spPr>
          <a:xfrm>
            <a:off x="5348310" y="2833217"/>
            <a:ext cx="10659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Block table</a:t>
            </a:r>
            <a:endParaRPr/>
          </a:p>
        </p:txBody>
      </p:sp>
      <p:sp>
        <p:nvSpPr>
          <p:cNvPr id="649" name="Google Shape;649;g2eda9c72574_0_916"/>
          <p:cNvSpPr/>
          <p:nvPr/>
        </p:nvSpPr>
        <p:spPr>
          <a:xfrm>
            <a:off x="6159659" y="37878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50" name="Google Shape;650;g2eda9c72574_0_916"/>
          <p:cNvSpPr/>
          <p:nvPr/>
        </p:nvSpPr>
        <p:spPr>
          <a:xfrm>
            <a:off x="6323634" y="37878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51" name="Google Shape;651;g2eda9c72574_0_916"/>
          <p:cNvSpPr/>
          <p:nvPr/>
        </p:nvSpPr>
        <p:spPr>
          <a:xfrm>
            <a:off x="6485680" y="37878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52" name="Google Shape;652;g2eda9c72574_0_916"/>
          <p:cNvSpPr/>
          <p:nvPr/>
        </p:nvSpPr>
        <p:spPr>
          <a:xfrm>
            <a:off x="6649655" y="37878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53" name="Google Shape;653;g2eda9c72574_0_916"/>
          <p:cNvSpPr/>
          <p:nvPr/>
        </p:nvSpPr>
        <p:spPr>
          <a:xfrm>
            <a:off x="6078635" y="3723125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cxnSp>
        <p:nvCxnSpPr>
          <p:cNvPr id="654" name="Google Shape;654;g2eda9c72574_0_916"/>
          <p:cNvCxnSpPr>
            <a:stCxn id="640" idx="2"/>
            <a:endCxn id="653" idx="0"/>
          </p:cNvCxnSpPr>
          <p:nvPr/>
        </p:nvCxnSpPr>
        <p:spPr>
          <a:xfrm flipH="1" rot="-5400000">
            <a:off x="6137097" y="3387833"/>
            <a:ext cx="261300" cy="409200"/>
          </a:xfrm>
          <a:prstGeom prst="bentConnector3">
            <a:avLst>
              <a:gd fmla="val 28929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655" name="Google Shape;655;g2eda9c72574_0_916"/>
          <p:cNvSpPr txBox="1"/>
          <p:nvPr/>
        </p:nvSpPr>
        <p:spPr>
          <a:xfrm>
            <a:off x="5753694" y="378309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56" name="Google Shape;656;g2eda9c72574_0_916"/>
          <p:cNvSpPr/>
          <p:nvPr/>
        </p:nvSpPr>
        <p:spPr>
          <a:xfrm>
            <a:off x="2361236" y="4575539"/>
            <a:ext cx="1043700" cy="14433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57" name="Google Shape;657;g2eda9c72574_0_916"/>
          <p:cNvSpPr txBox="1"/>
          <p:nvPr/>
        </p:nvSpPr>
        <p:spPr>
          <a:xfrm>
            <a:off x="2291788" y="6085913"/>
            <a:ext cx="12480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#1</a:t>
            </a:r>
            <a:endParaRPr/>
          </a:p>
        </p:txBody>
      </p:sp>
      <p:sp>
        <p:nvSpPr>
          <p:cNvPr id="658" name="Google Shape;658;g2eda9c72574_0_916"/>
          <p:cNvSpPr txBox="1"/>
          <p:nvPr/>
        </p:nvSpPr>
        <p:spPr>
          <a:xfrm>
            <a:off x="3771828" y="5489036"/>
            <a:ext cx="4005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core</a:t>
            </a:r>
            <a:endParaRPr/>
          </a:p>
        </p:txBody>
      </p:sp>
      <p:sp>
        <p:nvSpPr>
          <p:cNvPr id="659" name="Google Shape;659;g2eda9c72574_0_916"/>
          <p:cNvSpPr/>
          <p:nvPr/>
        </p:nvSpPr>
        <p:spPr>
          <a:xfrm>
            <a:off x="3611300" y="5370653"/>
            <a:ext cx="752400" cy="4629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60" name="Google Shape;660;g2eda9c72574_0_916"/>
          <p:cNvSpPr txBox="1"/>
          <p:nvPr/>
        </p:nvSpPr>
        <p:spPr>
          <a:xfrm>
            <a:off x="3677297" y="4841545"/>
            <a:ext cx="620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DRAM</a:t>
            </a:r>
            <a:endParaRPr/>
          </a:p>
        </p:txBody>
      </p:sp>
      <p:sp>
        <p:nvSpPr>
          <p:cNvPr id="661" name="Google Shape;661;g2eda9c72574_0_916"/>
          <p:cNvSpPr/>
          <p:nvPr/>
        </p:nvSpPr>
        <p:spPr>
          <a:xfrm>
            <a:off x="3611300" y="4740008"/>
            <a:ext cx="752400" cy="4629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62" name="Google Shape;662;g2eda9c72574_0_916"/>
          <p:cNvSpPr/>
          <p:nvPr/>
        </p:nvSpPr>
        <p:spPr>
          <a:xfrm>
            <a:off x="2245490" y="4458890"/>
            <a:ext cx="2245500" cy="18918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63" name="Google Shape;663;g2eda9c72574_0_916"/>
          <p:cNvSpPr/>
          <p:nvPr/>
        </p:nvSpPr>
        <p:spPr>
          <a:xfrm>
            <a:off x="7687524" y="4565894"/>
            <a:ext cx="1043700" cy="14433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64" name="Google Shape;664;g2eda9c72574_0_916"/>
          <p:cNvSpPr txBox="1"/>
          <p:nvPr/>
        </p:nvSpPr>
        <p:spPr>
          <a:xfrm>
            <a:off x="7618076" y="6076268"/>
            <a:ext cx="12738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#n</a:t>
            </a:r>
            <a:endParaRPr/>
          </a:p>
        </p:txBody>
      </p:sp>
      <p:sp>
        <p:nvSpPr>
          <p:cNvPr id="665" name="Google Shape;665;g2eda9c72574_0_916"/>
          <p:cNvSpPr txBox="1"/>
          <p:nvPr/>
        </p:nvSpPr>
        <p:spPr>
          <a:xfrm>
            <a:off x="9098116" y="5479391"/>
            <a:ext cx="4005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core</a:t>
            </a:r>
            <a:endParaRPr/>
          </a:p>
        </p:txBody>
      </p:sp>
      <p:sp>
        <p:nvSpPr>
          <p:cNvPr id="666" name="Google Shape;666;g2eda9c72574_0_916"/>
          <p:cNvSpPr/>
          <p:nvPr/>
        </p:nvSpPr>
        <p:spPr>
          <a:xfrm>
            <a:off x="8937588" y="5361008"/>
            <a:ext cx="752400" cy="4629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67" name="Google Shape;667;g2eda9c72574_0_916"/>
          <p:cNvSpPr txBox="1"/>
          <p:nvPr/>
        </p:nvSpPr>
        <p:spPr>
          <a:xfrm>
            <a:off x="9003585" y="4831900"/>
            <a:ext cx="620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DRAM</a:t>
            </a:r>
            <a:endParaRPr/>
          </a:p>
        </p:txBody>
      </p:sp>
      <p:sp>
        <p:nvSpPr>
          <p:cNvPr id="668" name="Google Shape;668;g2eda9c72574_0_916"/>
          <p:cNvSpPr/>
          <p:nvPr/>
        </p:nvSpPr>
        <p:spPr>
          <a:xfrm>
            <a:off x="8937588" y="4730363"/>
            <a:ext cx="752400" cy="4629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69" name="Google Shape;669;g2eda9c72574_0_916"/>
          <p:cNvSpPr/>
          <p:nvPr/>
        </p:nvSpPr>
        <p:spPr>
          <a:xfrm>
            <a:off x="7571778" y="4449245"/>
            <a:ext cx="2245500" cy="18918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70" name="Google Shape;670;g2eda9c72574_0_916"/>
          <p:cNvSpPr txBox="1"/>
          <p:nvPr/>
        </p:nvSpPr>
        <p:spPr>
          <a:xfrm>
            <a:off x="6880298" y="521964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71" name="Google Shape;671;g2eda9c72574_0_916"/>
          <p:cNvSpPr/>
          <p:nvPr/>
        </p:nvSpPr>
        <p:spPr>
          <a:xfrm>
            <a:off x="4399461" y="5065994"/>
            <a:ext cx="360600" cy="4110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FF0000"/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72" name="Google Shape;672;g2eda9c72574_0_916"/>
          <p:cNvSpPr/>
          <p:nvPr/>
        </p:nvSpPr>
        <p:spPr>
          <a:xfrm>
            <a:off x="9715985" y="5065994"/>
            <a:ext cx="360600" cy="4110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FF0000"/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73" name="Google Shape;673;g2eda9c72574_0_916"/>
          <p:cNvSpPr txBox="1"/>
          <p:nvPr/>
        </p:nvSpPr>
        <p:spPr>
          <a:xfrm>
            <a:off x="4875951" y="4681636"/>
            <a:ext cx="15231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Compression,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Delta-encoding,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Deduplication,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Erasure coding,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Scrubbing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g2eea69cc7a5_0_0"/>
          <p:cNvSpPr/>
          <p:nvPr/>
        </p:nvSpPr>
        <p:spPr>
          <a:xfrm>
            <a:off x="3932975" y="1410975"/>
            <a:ext cx="755100" cy="46977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79" name="Google Shape;679;g2eea69cc7a5_0_0"/>
          <p:cNvSpPr/>
          <p:nvPr/>
        </p:nvSpPr>
        <p:spPr>
          <a:xfrm>
            <a:off x="5011075" y="1182425"/>
            <a:ext cx="5766600" cy="20868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80" name="Google Shape;680;g2eea69cc7a5_0_0"/>
          <p:cNvSpPr/>
          <p:nvPr/>
        </p:nvSpPr>
        <p:spPr>
          <a:xfrm>
            <a:off x="5491500" y="1301675"/>
            <a:ext cx="1172400" cy="1758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81" name="Google Shape;681;g2eea69cc7a5_0_0"/>
          <p:cNvSpPr/>
          <p:nvPr/>
        </p:nvSpPr>
        <p:spPr>
          <a:xfrm>
            <a:off x="6799625" y="1301675"/>
            <a:ext cx="3726300" cy="1758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82" name="Google Shape;682;g2eea69cc7a5_0_0"/>
          <p:cNvSpPr/>
          <p:nvPr/>
        </p:nvSpPr>
        <p:spPr>
          <a:xfrm>
            <a:off x="6989300" y="2556125"/>
            <a:ext cx="954000" cy="4098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AFBFF"/>
                </a:solidFill>
                <a:latin typeface="Play"/>
                <a:ea typeface="Play"/>
                <a:cs typeface="Play"/>
                <a:sym typeface="Play"/>
              </a:rPr>
              <a:t>dd</a:t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83" name="Google Shape;683;g2eea69cc7a5_0_0"/>
          <p:cNvSpPr/>
          <p:nvPr/>
        </p:nvSpPr>
        <p:spPr>
          <a:xfrm>
            <a:off x="5723825" y="1812575"/>
            <a:ext cx="755100" cy="4098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AFBFF"/>
                </a:solidFill>
                <a:latin typeface="Play"/>
                <a:ea typeface="Play"/>
                <a:cs typeface="Play"/>
                <a:sym typeface="Play"/>
              </a:rPr>
              <a:t>dd</a:t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84" name="Google Shape;684;g2eea69cc7a5_0_0"/>
          <p:cNvSpPr/>
          <p:nvPr/>
        </p:nvSpPr>
        <p:spPr>
          <a:xfrm>
            <a:off x="8453351" y="1503024"/>
            <a:ext cx="684600" cy="365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85" name="Google Shape;685;g2eea69cc7a5_0_0"/>
          <p:cNvSpPr/>
          <p:nvPr/>
        </p:nvSpPr>
        <p:spPr>
          <a:xfrm>
            <a:off x="9525177" y="1503024"/>
            <a:ext cx="851700" cy="365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86" name="Google Shape;686;g2eea69cc7a5_0_0"/>
          <p:cNvSpPr/>
          <p:nvPr/>
        </p:nvSpPr>
        <p:spPr>
          <a:xfrm>
            <a:off x="6940700" y="1489325"/>
            <a:ext cx="1051200" cy="4098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AFBFF"/>
                </a:solidFill>
                <a:latin typeface="Play"/>
                <a:ea typeface="Play"/>
                <a:cs typeface="Play"/>
                <a:sym typeface="Play"/>
              </a:rPr>
              <a:t>dd</a:t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87" name="Google Shape;687;g2eea69cc7a5_0_0"/>
          <p:cNvSpPr txBox="1"/>
          <p:nvPr>
            <p:ph idx="11" type="ftr"/>
          </p:nvPr>
        </p:nvSpPr>
        <p:spPr>
          <a:xfrm>
            <a:off x="8034169" y="6332538"/>
            <a:ext cx="3505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688" name="Google Shape;688;g2eea69cc7a5_0_0"/>
          <p:cNvSpPr txBox="1"/>
          <p:nvPr>
            <p:ph idx="12" type="sldNum"/>
          </p:nvPr>
        </p:nvSpPr>
        <p:spPr>
          <a:xfrm>
            <a:off x="11444747" y="6332538"/>
            <a:ext cx="53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89" name="Google Shape;689;g2eea69cc7a5_0_0"/>
          <p:cNvSpPr txBox="1"/>
          <p:nvPr/>
        </p:nvSpPr>
        <p:spPr>
          <a:xfrm>
            <a:off x="367525" y="197225"/>
            <a:ext cx="1086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Aggregated LBA space management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0" name="Google Shape;690;g2eea69cc7a5_0_0"/>
          <p:cNvSpPr txBox="1"/>
          <p:nvPr/>
        </p:nvSpPr>
        <p:spPr>
          <a:xfrm>
            <a:off x="9772813" y="1617276"/>
            <a:ext cx="604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#1</a:t>
            </a:r>
            <a:endParaRPr sz="1000"/>
          </a:p>
        </p:txBody>
      </p:sp>
      <p:sp>
        <p:nvSpPr>
          <p:cNvPr id="691" name="Google Shape;691;g2eea69cc7a5_0_0"/>
          <p:cNvSpPr txBox="1"/>
          <p:nvPr/>
        </p:nvSpPr>
        <p:spPr>
          <a:xfrm>
            <a:off x="8579878" y="1617200"/>
            <a:ext cx="4854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ublk #1</a:t>
            </a:r>
            <a:endParaRPr sz="1000"/>
          </a:p>
        </p:txBody>
      </p:sp>
      <p:sp>
        <p:nvSpPr>
          <p:cNvPr id="692" name="Google Shape;692;g2eea69cc7a5_0_0"/>
          <p:cNvSpPr txBox="1"/>
          <p:nvPr/>
        </p:nvSpPr>
        <p:spPr>
          <a:xfrm>
            <a:off x="7082603" y="1608625"/>
            <a:ext cx="9093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Block table #1</a:t>
            </a:r>
            <a:endParaRPr sz="1000"/>
          </a:p>
        </p:txBody>
      </p:sp>
      <p:sp>
        <p:nvSpPr>
          <p:cNvPr id="693" name="Google Shape;693;g2eea69cc7a5_0_0"/>
          <p:cNvSpPr txBox="1"/>
          <p:nvPr/>
        </p:nvSpPr>
        <p:spPr>
          <a:xfrm>
            <a:off x="5729975" y="1771175"/>
            <a:ext cx="7551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Zone</a:t>
            </a:r>
            <a:endParaRPr sz="10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allocator</a:t>
            </a:r>
            <a:endParaRPr sz="10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94" name="Google Shape;694;g2eea69cc7a5_0_0"/>
          <p:cNvSpPr/>
          <p:nvPr/>
        </p:nvSpPr>
        <p:spPr>
          <a:xfrm>
            <a:off x="8453351" y="2036424"/>
            <a:ext cx="684600" cy="365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95" name="Google Shape;695;g2eea69cc7a5_0_0"/>
          <p:cNvSpPr/>
          <p:nvPr/>
        </p:nvSpPr>
        <p:spPr>
          <a:xfrm>
            <a:off x="9525177" y="2036424"/>
            <a:ext cx="851700" cy="365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96" name="Google Shape;696;g2eea69cc7a5_0_0"/>
          <p:cNvSpPr/>
          <p:nvPr/>
        </p:nvSpPr>
        <p:spPr>
          <a:xfrm>
            <a:off x="6940700" y="2022725"/>
            <a:ext cx="1051200" cy="4098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AFBFF"/>
                </a:solidFill>
                <a:latin typeface="Play"/>
                <a:ea typeface="Play"/>
                <a:cs typeface="Play"/>
                <a:sym typeface="Play"/>
              </a:rPr>
              <a:t>dd</a:t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697" name="Google Shape;697;g2eea69cc7a5_0_0"/>
          <p:cNvSpPr txBox="1"/>
          <p:nvPr/>
        </p:nvSpPr>
        <p:spPr>
          <a:xfrm>
            <a:off x="9772813" y="2150676"/>
            <a:ext cx="604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#2</a:t>
            </a:r>
            <a:endParaRPr sz="1000"/>
          </a:p>
        </p:txBody>
      </p:sp>
      <p:sp>
        <p:nvSpPr>
          <p:cNvPr id="698" name="Google Shape;698;g2eea69cc7a5_0_0"/>
          <p:cNvSpPr txBox="1"/>
          <p:nvPr/>
        </p:nvSpPr>
        <p:spPr>
          <a:xfrm>
            <a:off x="8579878" y="2150600"/>
            <a:ext cx="4854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ublk #2</a:t>
            </a:r>
            <a:endParaRPr sz="1000"/>
          </a:p>
        </p:txBody>
      </p:sp>
      <p:sp>
        <p:nvSpPr>
          <p:cNvPr id="699" name="Google Shape;699;g2eea69cc7a5_0_0"/>
          <p:cNvSpPr txBox="1"/>
          <p:nvPr/>
        </p:nvSpPr>
        <p:spPr>
          <a:xfrm>
            <a:off x="7082603" y="2142025"/>
            <a:ext cx="9093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Block table #2</a:t>
            </a:r>
            <a:endParaRPr sz="1000"/>
          </a:p>
        </p:txBody>
      </p:sp>
      <p:sp>
        <p:nvSpPr>
          <p:cNvPr id="700" name="Google Shape;700;g2eea69cc7a5_0_0"/>
          <p:cNvSpPr txBox="1"/>
          <p:nvPr/>
        </p:nvSpPr>
        <p:spPr>
          <a:xfrm>
            <a:off x="6989300" y="2591675"/>
            <a:ext cx="954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Zone sharing</a:t>
            </a:r>
            <a:endParaRPr sz="10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01" name="Google Shape;701;g2eea69cc7a5_0_0"/>
          <p:cNvSpPr txBox="1"/>
          <p:nvPr/>
        </p:nvSpPr>
        <p:spPr>
          <a:xfrm>
            <a:off x="8921125" y="2569825"/>
            <a:ext cx="851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user-space</a:t>
            </a:r>
            <a:endParaRPr sz="10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02" name="Google Shape;702;g2eea69cc7a5_0_0"/>
          <p:cNvSpPr txBox="1"/>
          <p:nvPr/>
        </p:nvSpPr>
        <p:spPr>
          <a:xfrm>
            <a:off x="5618075" y="2569825"/>
            <a:ext cx="978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kernel</a:t>
            </a:r>
            <a:r>
              <a:rPr lang="en-US" sz="1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-space</a:t>
            </a:r>
            <a:endParaRPr sz="10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03" name="Google Shape;703;g2eea69cc7a5_0_0"/>
          <p:cNvSpPr txBox="1"/>
          <p:nvPr/>
        </p:nvSpPr>
        <p:spPr>
          <a:xfrm>
            <a:off x="10927400" y="1996475"/>
            <a:ext cx="755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Host #1</a:t>
            </a:r>
            <a:endParaRPr sz="12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04" name="Google Shape;704;g2eea69cc7a5_0_0"/>
          <p:cNvSpPr/>
          <p:nvPr/>
        </p:nvSpPr>
        <p:spPr>
          <a:xfrm>
            <a:off x="2493900" y="1454075"/>
            <a:ext cx="1230600" cy="3387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05" name="Google Shape;705;g2eea69cc7a5_0_0"/>
          <p:cNvSpPr txBox="1"/>
          <p:nvPr/>
        </p:nvSpPr>
        <p:spPr>
          <a:xfrm>
            <a:off x="2616450" y="1546475"/>
            <a:ext cx="1051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#1</a:t>
            </a:r>
            <a:endParaRPr sz="1000"/>
          </a:p>
        </p:txBody>
      </p:sp>
      <p:sp>
        <p:nvSpPr>
          <p:cNvPr id="706" name="Google Shape;706;g2eea69cc7a5_0_0"/>
          <p:cNvSpPr/>
          <p:nvPr/>
        </p:nvSpPr>
        <p:spPr>
          <a:xfrm>
            <a:off x="2493900" y="1835075"/>
            <a:ext cx="1230600" cy="3387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07" name="Google Shape;707;g2eea69cc7a5_0_0"/>
          <p:cNvSpPr txBox="1"/>
          <p:nvPr/>
        </p:nvSpPr>
        <p:spPr>
          <a:xfrm>
            <a:off x="2616450" y="1927475"/>
            <a:ext cx="1051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#2</a:t>
            </a:r>
            <a:endParaRPr sz="1000"/>
          </a:p>
        </p:txBody>
      </p:sp>
      <p:sp>
        <p:nvSpPr>
          <p:cNvPr id="708" name="Google Shape;708;g2eea69cc7a5_0_0"/>
          <p:cNvSpPr/>
          <p:nvPr/>
        </p:nvSpPr>
        <p:spPr>
          <a:xfrm>
            <a:off x="2493900" y="2216075"/>
            <a:ext cx="1230600" cy="3387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09" name="Google Shape;709;g2eea69cc7a5_0_0"/>
          <p:cNvSpPr txBox="1"/>
          <p:nvPr/>
        </p:nvSpPr>
        <p:spPr>
          <a:xfrm>
            <a:off x="2616450" y="2308475"/>
            <a:ext cx="1051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#3</a:t>
            </a:r>
            <a:endParaRPr sz="1000"/>
          </a:p>
        </p:txBody>
      </p:sp>
      <p:sp>
        <p:nvSpPr>
          <p:cNvPr id="710" name="Google Shape;710;g2eea69cc7a5_0_0"/>
          <p:cNvSpPr/>
          <p:nvPr/>
        </p:nvSpPr>
        <p:spPr>
          <a:xfrm>
            <a:off x="2493900" y="2597075"/>
            <a:ext cx="1230600" cy="3387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11" name="Google Shape;711;g2eea69cc7a5_0_0"/>
          <p:cNvSpPr txBox="1"/>
          <p:nvPr/>
        </p:nvSpPr>
        <p:spPr>
          <a:xfrm>
            <a:off x="2616450" y="2689475"/>
            <a:ext cx="1051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#4</a:t>
            </a:r>
            <a:endParaRPr sz="1000"/>
          </a:p>
        </p:txBody>
      </p:sp>
      <p:cxnSp>
        <p:nvCxnSpPr>
          <p:cNvPr id="712" name="Google Shape;712;g2eea69cc7a5_0_0"/>
          <p:cNvCxnSpPr>
            <a:stCxn id="704" idx="3"/>
          </p:cNvCxnSpPr>
          <p:nvPr/>
        </p:nvCxnSpPr>
        <p:spPr>
          <a:xfrm flipH="1" rot="10800000">
            <a:off x="3724500" y="1619525"/>
            <a:ext cx="1303200" cy="39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13" name="Google Shape;713;g2eea69cc7a5_0_0"/>
          <p:cNvCxnSpPr/>
          <p:nvPr/>
        </p:nvCxnSpPr>
        <p:spPr>
          <a:xfrm flipH="1" rot="10800000">
            <a:off x="3724500" y="2000525"/>
            <a:ext cx="1303200" cy="39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14" name="Google Shape;714;g2eea69cc7a5_0_0"/>
          <p:cNvCxnSpPr/>
          <p:nvPr/>
        </p:nvCxnSpPr>
        <p:spPr>
          <a:xfrm flipH="1" rot="10800000">
            <a:off x="3724500" y="2381525"/>
            <a:ext cx="1303200" cy="39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15" name="Google Shape;715;g2eea69cc7a5_0_0"/>
          <p:cNvCxnSpPr/>
          <p:nvPr/>
        </p:nvCxnSpPr>
        <p:spPr>
          <a:xfrm flipH="1" rot="10800000">
            <a:off x="3724500" y="2762525"/>
            <a:ext cx="1303200" cy="39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716" name="Google Shape;716;g2eea69cc7a5_0_0"/>
          <p:cNvSpPr/>
          <p:nvPr/>
        </p:nvSpPr>
        <p:spPr>
          <a:xfrm>
            <a:off x="5011075" y="4230425"/>
            <a:ext cx="5766600" cy="20868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17" name="Google Shape;717;g2eea69cc7a5_0_0"/>
          <p:cNvSpPr/>
          <p:nvPr/>
        </p:nvSpPr>
        <p:spPr>
          <a:xfrm>
            <a:off x="5491500" y="4349675"/>
            <a:ext cx="1172400" cy="1758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18" name="Google Shape;718;g2eea69cc7a5_0_0"/>
          <p:cNvSpPr/>
          <p:nvPr/>
        </p:nvSpPr>
        <p:spPr>
          <a:xfrm>
            <a:off x="6799625" y="4349675"/>
            <a:ext cx="3726300" cy="1758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19" name="Google Shape;719;g2eea69cc7a5_0_0"/>
          <p:cNvSpPr/>
          <p:nvPr/>
        </p:nvSpPr>
        <p:spPr>
          <a:xfrm>
            <a:off x="5723825" y="4860575"/>
            <a:ext cx="755100" cy="4098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AFBFF"/>
                </a:solidFill>
                <a:latin typeface="Play"/>
                <a:ea typeface="Play"/>
                <a:cs typeface="Play"/>
                <a:sym typeface="Play"/>
              </a:rPr>
              <a:t>dd</a:t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20" name="Google Shape;720;g2eea69cc7a5_0_0"/>
          <p:cNvSpPr/>
          <p:nvPr/>
        </p:nvSpPr>
        <p:spPr>
          <a:xfrm>
            <a:off x="8453351" y="5008224"/>
            <a:ext cx="684600" cy="365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21" name="Google Shape;721;g2eea69cc7a5_0_0"/>
          <p:cNvSpPr/>
          <p:nvPr/>
        </p:nvSpPr>
        <p:spPr>
          <a:xfrm>
            <a:off x="9525177" y="5008224"/>
            <a:ext cx="851700" cy="365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22" name="Google Shape;722;g2eea69cc7a5_0_0"/>
          <p:cNvSpPr/>
          <p:nvPr/>
        </p:nvSpPr>
        <p:spPr>
          <a:xfrm>
            <a:off x="6940700" y="4994525"/>
            <a:ext cx="1051200" cy="4098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AFBFF"/>
                </a:solidFill>
                <a:latin typeface="Play"/>
                <a:ea typeface="Play"/>
                <a:cs typeface="Play"/>
                <a:sym typeface="Play"/>
              </a:rPr>
              <a:t>dd</a:t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23" name="Google Shape;723;g2eea69cc7a5_0_0"/>
          <p:cNvSpPr txBox="1"/>
          <p:nvPr/>
        </p:nvSpPr>
        <p:spPr>
          <a:xfrm>
            <a:off x="9772813" y="5122476"/>
            <a:ext cx="604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#n</a:t>
            </a:r>
            <a:endParaRPr sz="1000"/>
          </a:p>
        </p:txBody>
      </p:sp>
      <p:sp>
        <p:nvSpPr>
          <p:cNvPr id="724" name="Google Shape;724;g2eea69cc7a5_0_0"/>
          <p:cNvSpPr txBox="1"/>
          <p:nvPr/>
        </p:nvSpPr>
        <p:spPr>
          <a:xfrm>
            <a:off x="8579878" y="5122400"/>
            <a:ext cx="4854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ublk #n</a:t>
            </a:r>
            <a:endParaRPr sz="1000"/>
          </a:p>
        </p:txBody>
      </p:sp>
      <p:sp>
        <p:nvSpPr>
          <p:cNvPr id="725" name="Google Shape;725;g2eea69cc7a5_0_0"/>
          <p:cNvSpPr txBox="1"/>
          <p:nvPr/>
        </p:nvSpPr>
        <p:spPr>
          <a:xfrm>
            <a:off x="7082603" y="5113825"/>
            <a:ext cx="9093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Block table #n</a:t>
            </a:r>
            <a:endParaRPr sz="1000"/>
          </a:p>
        </p:txBody>
      </p:sp>
      <p:sp>
        <p:nvSpPr>
          <p:cNvPr id="726" name="Google Shape;726;g2eea69cc7a5_0_0"/>
          <p:cNvSpPr txBox="1"/>
          <p:nvPr/>
        </p:nvSpPr>
        <p:spPr>
          <a:xfrm>
            <a:off x="5729975" y="4819175"/>
            <a:ext cx="7551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Zone</a:t>
            </a:r>
            <a:endParaRPr sz="10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allocator</a:t>
            </a:r>
            <a:endParaRPr sz="10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27" name="Google Shape;727;g2eea69cc7a5_0_0"/>
          <p:cNvSpPr/>
          <p:nvPr/>
        </p:nvSpPr>
        <p:spPr>
          <a:xfrm>
            <a:off x="8453351" y="5541624"/>
            <a:ext cx="684600" cy="365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28" name="Google Shape;728;g2eea69cc7a5_0_0"/>
          <p:cNvSpPr/>
          <p:nvPr/>
        </p:nvSpPr>
        <p:spPr>
          <a:xfrm>
            <a:off x="9525177" y="5541624"/>
            <a:ext cx="851700" cy="365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29" name="Google Shape;729;g2eea69cc7a5_0_0"/>
          <p:cNvSpPr/>
          <p:nvPr/>
        </p:nvSpPr>
        <p:spPr>
          <a:xfrm>
            <a:off x="6940700" y="5527925"/>
            <a:ext cx="1051200" cy="4098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AFBFF"/>
                </a:solidFill>
                <a:latin typeface="Play"/>
                <a:ea typeface="Play"/>
                <a:cs typeface="Play"/>
                <a:sym typeface="Play"/>
              </a:rPr>
              <a:t>dd</a:t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30" name="Google Shape;730;g2eea69cc7a5_0_0"/>
          <p:cNvSpPr txBox="1"/>
          <p:nvPr/>
        </p:nvSpPr>
        <p:spPr>
          <a:xfrm>
            <a:off x="9772813" y="5655876"/>
            <a:ext cx="604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#n+1</a:t>
            </a:r>
            <a:endParaRPr sz="1000"/>
          </a:p>
        </p:txBody>
      </p:sp>
      <p:sp>
        <p:nvSpPr>
          <p:cNvPr id="731" name="Google Shape;731;g2eea69cc7a5_0_0"/>
          <p:cNvSpPr txBox="1"/>
          <p:nvPr/>
        </p:nvSpPr>
        <p:spPr>
          <a:xfrm>
            <a:off x="8503674" y="5655800"/>
            <a:ext cx="604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ublk #n+1</a:t>
            </a:r>
            <a:endParaRPr sz="1000"/>
          </a:p>
        </p:txBody>
      </p:sp>
      <p:sp>
        <p:nvSpPr>
          <p:cNvPr id="732" name="Google Shape;732;g2eea69cc7a5_0_0"/>
          <p:cNvSpPr txBox="1"/>
          <p:nvPr/>
        </p:nvSpPr>
        <p:spPr>
          <a:xfrm>
            <a:off x="7006400" y="5647225"/>
            <a:ext cx="9789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Block table #n+1</a:t>
            </a:r>
            <a:endParaRPr sz="1000"/>
          </a:p>
        </p:txBody>
      </p:sp>
      <p:sp>
        <p:nvSpPr>
          <p:cNvPr id="733" name="Google Shape;733;g2eea69cc7a5_0_0"/>
          <p:cNvSpPr txBox="1"/>
          <p:nvPr/>
        </p:nvSpPr>
        <p:spPr>
          <a:xfrm>
            <a:off x="9420700" y="4451188"/>
            <a:ext cx="851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user-space</a:t>
            </a:r>
            <a:endParaRPr sz="10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34" name="Google Shape;734;g2eea69cc7a5_0_0"/>
          <p:cNvSpPr txBox="1"/>
          <p:nvPr/>
        </p:nvSpPr>
        <p:spPr>
          <a:xfrm>
            <a:off x="5618075" y="5617825"/>
            <a:ext cx="978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kernel-space</a:t>
            </a:r>
            <a:endParaRPr sz="10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35" name="Google Shape;735;g2eea69cc7a5_0_0"/>
          <p:cNvSpPr txBox="1"/>
          <p:nvPr/>
        </p:nvSpPr>
        <p:spPr>
          <a:xfrm>
            <a:off x="10927400" y="5044475"/>
            <a:ext cx="755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Host #n</a:t>
            </a:r>
            <a:endParaRPr sz="12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36" name="Google Shape;736;g2eea69cc7a5_0_0"/>
          <p:cNvSpPr/>
          <p:nvPr/>
        </p:nvSpPr>
        <p:spPr>
          <a:xfrm>
            <a:off x="2493900" y="4502075"/>
            <a:ext cx="1230600" cy="3387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37" name="Google Shape;737;g2eea69cc7a5_0_0"/>
          <p:cNvSpPr txBox="1"/>
          <p:nvPr/>
        </p:nvSpPr>
        <p:spPr>
          <a:xfrm>
            <a:off x="2616450" y="4594475"/>
            <a:ext cx="1051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#n</a:t>
            </a:r>
            <a:endParaRPr sz="1000"/>
          </a:p>
        </p:txBody>
      </p:sp>
      <p:sp>
        <p:nvSpPr>
          <p:cNvPr id="738" name="Google Shape;738;g2eea69cc7a5_0_0"/>
          <p:cNvSpPr/>
          <p:nvPr/>
        </p:nvSpPr>
        <p:spPr>
          <a:xfrm>
            <a:off x="2494050" y="4883075"/>
            <a:ext cx="1230600" cy="3387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39" name="Google Shape;739;g2eea69cc7a5_0_0"/>
          <p:cNvSpPr txBox="1"/>
          <p:nvPr/>
        </p:nvSpPr>
        <p:spPr>
          <a:xfrm>
            <a:off x="2559600" y="4975475"/>
            <a:ext cx="11724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#n+1</a:t>
            </a:r>
            <a:endParaRPr sz="1000"/>
          </a:p>
        </p:txBody>
      </p:sp>
      <p:sp>
        <p:nvSpPr>
          <p:cNvPr id="740" name="Google Shape;740;g2eea69cc7a5_0_0"/>
          <p:cNvSpPr/>
          <p:nvPr/>
        </p:nvSpPr>
        <p:spPr>
          <a:xfrm>
            <a:off x="2493900" y="5264075"/>
            <a:ext cx="1230600" cy="3387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41" name="Google Shape;741;g2eea69cc7a5_0_0"/>
          <p:cNvSpPr txBox="1"/>
          <p:nvPr/>
        </p:nvSpPr>
        <p:spPr>
          <a:xfrm>
            <a:off x="2540250" y="5356475"/>
            <a:ext cx="11649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#n+2</a:t>
            </a:r>
            <a:endParaRPr sz="1000"/>
          </a:p>
        </p:txBody>
      </p:sp>
      <p:sp>
        <p:nvSpPr>
          <p:cNvPr id="742" name="Google Shape;742;g2eea69cc7a5_0_0"/>
          <p:cNvSpPr/>
          <p:nvPr/>
        </p:nvSpPr>
        <p:spPr>
          <a:xfrm>
            <a:off x="2493900" y="5645075"/>
            <a:ext cx="1230600" cy="3387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43" name="Google Shape;743;g2eea69cc7a5_0_0"/>
          <p:cNvSpPr txBox="1"/>
          <p:nvPr/>
        </p:nvSpPr>
        <p:spPr>
          <a:xfrm>
            <a:off x="2540250" y="5737475"/>
            <a:ext cx="11724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#n+3</a:t>
            </a:r>
            <a:endParaRPr sz="1000"/>
          </a:p>
        </p:txBody>
      </p:sp>
      <p:cxnSp>
        <p:nvCxnSpPr>
          <p:cNvPr id="744" name="Google Shape;744;g2eea69cc7a5_0_0"/>
          <p:cNvCxnSpPr>
            <a:stCxn id="736" idx="3"/>
          </p:cNvCxnSpPr>
          <p:nvPr/>
        </p:nvCxnSpPr>
        <p:spPr>
          <a:xfrm flipH="1" rot="10800000">
            <a:off x="3724500" y="4667525"/>
            <a:ext cx="1303200" cy="39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45" name="Google Shape;745;g2eea69cc7a5_0_0"/>
          <p:cNvCxnSpPr/>
          <p:nvPr/>
        </p:nvCxnSpPr>
        <p:spPr>
          <a:xfrm flipH="1" rot="10800000">
            <a:off x="3724500" y="5048525"/>
            <a:ext cx="1303200" cy="39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46" name="Google Shape;746;g2eea69cc7a5_0_0"/>
          <p:cNvCxnSpPr/>
          <p:nvPr/>
        </p:nvCxnSpPr>
        <p:spPr>
          <a:xfrm flipH="1" rot="10800000">
            <a:off x="3724500" y="5429525"/>
            <a:ext cx="1303200" cy="39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47" name="Google Shape;747;g2eea69cc7a5_0_0"/>
          <p:cNvCxnSpPr/>
          <p:nvPr/>
        </p:nvCxnSpPr>
        <p:spPr>
          <a:xfrm flipH="1" rot="10800000">
            <a:off x="3724500" y="5810525"/>
            <a:ext cx="1303200" cy="39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748" name="Google Shape;748;g2eea69cc7a5_0_0"/>
          <p:cNvSpPr/>
          <p:nvPr/>
        </p:nvSpPr>
        <p:spPr>
          <a:xfrm>
            <a:off x="6989300" y="4461125"/>
            <a:ext cx="954000" cy="4098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AFBFF"/>
                </a:solidFill>
                <a:latin typeface="Play"/>
                <a:ea typeface="Play"/>
                <a:cs typeface="Play"/>
                <a:sym typeface="Play"/>
              </a:rPr>
              <a:t>dd</a:t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49" name="Google Shape;749;g2eea69cc7a5_0_0"/>
          <p:cNvSpPr txBox="1"/>
          <p:nvPr/>
        </p:nvSpPr>
        <p:spPr>
          <a:xfrm>
            <a:off x="6989300" y="4496675"/>
            <a:ext cx="954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Zone sharing</a:t>
            </a:r>
            <a:endParaRPr sz="10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50" name="Google Shape;750;g2eea69cc7a5_0_0"/>
          <p:cNvSpPr txBox="1"/>
          <p:nvPr/>
        </p:nvSpPr>
        <p:spPr>
          <a:xfrm>
            <a:off x="5908800" y="3565175"/>
            <a:ext cx="337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2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51" name="Google Shape;751;g2eea69cc7a5_0_0"/>
          <p:cNvSpPr txBox="1"/>
          <p:nvPr/>
        </p:nvSpPr>
        <p:spPr>
          <a:xfrm>
            <a:off x="9782125" y="3460850"/>
            <a:ext cx="337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2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52" name="Google Shape;752;g2eea69cc7a5_0_0"/>
          <p:cNvSpPr txBox="1"/>
          <p:nvPr/>
        </p:nvSpPr>
        <p:spPr>
          <a:xfrm>
            <a:off x="966163" y="1668243"/>
            <a:ext cx="684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#1</a:t>
            </a:r>
            <a:endParaRPr/>
          </a:p>
        </p:txBody>
      </p:sp>
      <p:sp>
        <p:nvSpPr>
          <p:cNvPr id="753" name="Google Shape;753;g2eea69cc7a5_0_0"/>
          <p:cNvSpPr/>
          <p:nvPr/>
        </p:nvSpPr>
        <p:spPr>
          <a:xfrm>
            <a:off x="842700" y="1587219"/>
            <a:ext cx="904800" cy="3825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54" name="Google Shape;754;g2eea69cc7a5_0_0"/>
          <p:cNvSpPr txBox="1"/>
          <p:nvPr/>
        </p:nvSpPr>
        <p:spPr>
          <a:xfrm>
            <a:off x="968092" y="2121587"/>
            <a:ext cx="713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#2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55" name="Google Shape;755;g2eea69cc7a5_0_0"/>
          <p:cNvSpPr/>
          <p:nvPr/>
        </p:nvSpPr>
        <p:spPr>
          <a:xfrm>
            <a:off x="844629" y="2040563"/>
            <a:ext cx="904800" cy="3825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56" name="Google Shape;756;g2eea69cc7a5_0_0"/>
          <p:cNvSpPr txBox="1"/>
          <p:nvPr/>
        </p:nvSpPr>
        <p:spPr>
          <a:xfrm>
            <a:off x="968093" y="2572997"/>
            <a:ext cx="713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#3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57" name="Google Shape;757;g2eea69cc7a5_0_0"/>
          <p:cNvSpPr/>
          <p:nvPr/>
        </p:nvSpPr>
        <p:spPr>
          <a:xfrm>
            <a:off x="844630" y="2491973"/>
            <a:ext cx="904800" cy="3825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58" name="Google Shape;758;g2eea69cc7a5_0_0"/>
          <p:cNvSpPr txBox="1"/>
          <p:nvPr/>
        </p:nvSpPr>
        <p:spPr>
          <a:xfrm>
            <a:off x="968093" y="5501390"/>
            <a:ext cx="716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#n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59" name="Google Shape;759;g2eea69cc7a5_0_0"/>
          <p:cNvSpPr/>
          <p:nvPr/>
        </p:nvSpPr>
        <p:spPr>
          <a:xfrm>
            <a:off x="844630" y="5420366"/>
            <a:ext cx="904800" cy="3825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60" name="Google Shape;760;g2eea69cc7a5_0_0"/>
          <p:cNvSpPr txBox="1"/>
          <p:nvPr/>
        </p:nvSpPr>
        <p:spPr>
          <a:xfrm>
            <a:off x="1199699" y="387346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761" name="Google Shape;761;g2eea69cc7a5_0_0"/>
          <p:cNvSpPr/>
          <p:nvPr/>
        </p:nvSpPr>
        <p:spPr>
          <a:xfrm>
            <a:off x="706504" y="1424717"/>
            <a:ext cx="1213200" cy="45180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62" name="Google Shape;762;g2eea69cc7a5_0_0"/>
          <p:cNvSpPr txBox="1"/>
          <p:nvPr/>
        </p:nvSpPr>
        <p:spPr>
          <a:xfrm>
            <a:off x="749244" y="5983269"/>
            <a:ext cx="1118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Aggregated</a:t>
            </a:r>
            <a:endParaRPr sz="12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space</a:t>
            </a:r>
            <a:endParaRPr sz="1200"/>
          </a:p>
        </p:txBody>
      </p:sp>
      <p:cxnSp>
        <p:nvCxnSpPr>
          <p:cNvPr id="763" name="Google Shape;763;g2eea69cc7a5_0_0"/>
          <p:cNvCxnSpPr>
            <a:endCxn id="704" idx="1"/>
          </p:cNvCxnSpPr>
          <p:nvPr/>
        </p:nvCxnSpPr>
        <p:spPr>
          <a:xfrm flipH="1" rot="10800000">
            <a:off x="1947600" y="1623425"/>
            <a:ext cx="546300" cy="60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64" name="Google Shape;764;g2eea69cc7a5_0_0"/>
          <p:cNvCxnSpPr/>
          <p:nvPr/>
        </p:nvCxnSpPr>
        <p:spPr>
          <a:xfrm flipH="1" rot="10800000">
            <a:off x="1947550" y="2004575"/>
            <a:ext cx="546300" cy="60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65" name="Google Shape;765;g2eea69cc7a5_0_0"/>
          <p:cNvCxnSpPr/>
          <p:nvPr/>
        </p:nvCxnSpPr>
        <p:spPr>
          <a:xfrm flipH="1" rot="10800000">
            <a:off x="1947550" y="2385575"/>
            <a:ext cx="546300" cy="60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66" name="Google Shape;766;g2eea69cc7a5_0_0"/>
          <p:cNvCxnSpPr/>
          <p:nvPr/>
        </p:nvCxnSpPr>
        <p:spPr>
          <a:xfrm flipH="1" rot="10800000">
            <a:off x="1947550" y="2766575"/>
            <a:ext cx="546300" cy="60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67" name="Google Shape;767;g2eea69cc7a5_0_0"/>
          <p:cNvCxnSpPr/>
          <p:nvPr/>
        </p:nvCxnSpPr>
        <p:spPr>
          <a:xfrm flipH="1" rot="10800000">
            <a:off x="1947550" y="4671575"/>
            <a:ext cx="546300" cy="60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68" name="Google Shape;768;g2eea69cc7a5_0_0"/>
          <p:cNvCxnSpPr/>
          <p:nvPr/>
        </p:nvCxnSpPr>
        <p:spPr>
          <a:xfrm flipH="1" rot="10800000">
            <a:off x="1947550" y="5052575"/>
            <a:ext cx="546300" cy="60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69" name="Google Shape;769;g2eea69cc7a5_0_0"/>
          <p:cNvCxnSpPr/>
          <p:nvPr/>
        </p:nvCxnSpPr>
        <p:spPr>
          <a:xfrm flipH="1" rot="10800000">
            <a:off x="1947550" y="5433575"/>
            <a:ext cx="546300" cy="60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70" name="Google Shape;770;g2eea69cc7a5_0_0"/>
          <p:cNvCxnSpPr/>
          <p:nvPr/>
        </p:nvCxnSpPr>
        <p:spPr>
          <a:xfrm flipH="1" rot="10800000">
            <a:off x="1947550" y="5814575"/>
            <a:ext cx="546300" cy="60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71" name="Google Shape;771;g2eea69cc7a5_0_0"/>
          <p:cNvCxnSpPr>
            <a:stCxn id="693" idx="2"/>
            <a:endCxn id="700" idx="1"/>
          </p:cNvCxnSpPr>
          <p:nvPr/>
        </p:nvCxnSpPr>
        <p:spPr>
          <a:xfrm>
            <a:off x="6107525" y="2263775"/>
            <a:ext cx="881700" cy="4974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72" name="Google Shape;772;g2eea69cc7a5_0_0"/>
          <p:cNvCxnSpPr>
            <a:stCxn id="726" idx="0"/>
            <a:endCxn id="749" idx="1"/>
          </p:cNvCxnSpPr>
          <p:nvPr/>
        </p:nvCxnSpPr>
        <p:spPr>
          <a:xfrm flipH="1" rot="10800000">
            <a:off x="6107525" y="4665875"/>
            <a:ext cx="881700" cy="1533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773" name="Google Shape;773;g2eea69cc7a5_0_0"/>
          <p:cNvCxnSpPr>
            <a:stCxn id="700" idx="2"/>
            <a:endCxn id="749" idx="0"/>
          </p:cNvCxnSpPr>
          <p:nvPr/>
        </p:nvCxnSpPr>
        <p:spPr>
          <a:xfrm>
            <a:off x="7466300" y="2930375"/>
            <a:ext cx="0" cy="15663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dot"/>
            <a:round/>
            <a:headEnd len="med" w="med" type="stealth"/>
            <a:tailEnd len="med" w="med" type="stealth"/>
          </a:ln>
        </p:spPr>
      </p:cxnSp>
      <p:sp>
        <p:nvSpPr>
          <p:cNvPr id="774" name="Google Shape;774;g2eea69cc7a5_0_0"/>
          <p:cNvSpPr txBox="1"/>
          <p:nvPr/>
        </p:nvSpPr>
        <p:spPr>
          <a:xfrm>
            <a:off x="2976900" y="3534275"/>
            <a:ext cx="337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2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775" name="Google Shape;775;g2eea69cc7a5_0_0"/>
          <p:cNvSpPr txBox="1"/>
          <p:nvPr/>
        </p:nvSpPr>
        <p:spPr>
          <a:xfrm>
            <a:off x="4040675" y="3547625"/>
            <a:ext cx="539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Fabric</a:t>
            </a:r>
            <a:endParaRPr sz="10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9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g2eda9c72574_0_1036"/>
          <p:cNvSpPr txBox="1"/>
          <p:nvPr>
            <p:ph idx="11" type="ftr"/>
          </p:nvPr>
        </p:nvSpPr>
        <p:spPr>
          <a:xfrm>
            <a:off x="8034169" y="6332538"/>
            <a:ext cx="3505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781" name="Google Shape;781;g2eda9c72574_0_1036"/>
          <p:cNvSpPr txBox="1"/>
          <p:nvPr>
            <p:ph idx="12" type="sldNum"/>
          </p:nvPr>
        </p:nvSpPr>
        <p:spPr>
          <a:xfrm>
            <a:off x="11444747" y="6332538"/>
            <a:ext cx="53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82" name="Google Shape;782;g2eda9c72574_0_1036"/>
          <p:cNvSpPr txBox="1"/>
          <p:nvPr/>
        </p:nvSpPr>
        <p:spPr>
          <a:xfrm>
            <a:off x="367525" y="197225"/>
            <a:ext cx="1086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Open questions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g2eda9c72574_0_1036"/>
          <p:cNvSpPr txBox="1"/>
          <p:nvPr/>
        </p:nvSpPr>
        <p:spPr>
          <a:xfrm>
            <a:off x="669600" y="1273216"/>
            <a:ext cx="10835700" cy="10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730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>
                <a:solidFill>
                  <a:schemeClr val="dk1"/>
                </a:solidFill>
              </a:rPr>
              <a:t>How to distribute the aggregated LBA space among virtual machines without the knowledge about each other?</a:t>
            </a:r>
            <a:endParaRPr>
              <a:solidFill>
                <a:schemeClr val="dk1"/>
              </a:solidFill>
            </a:endParaRPr>
          </a:p>
          <a:p>
            <a:pPr indent="-2730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>
                <a:solidFill>
                  <a:schemeClr val="dk1"/>
                </a:solidFill>
              </a:rPr>
              <a:t>How to store block table for every VM?</a:t>
            </a:r>
            <a:endParaRPr>
              <a:solidFill>
                <a:schemeClr val="dk1"/>
              </a:solidFill>
            </a:endParaRPr>
          </a:p>
          <a:p>
            <a:pPr indent="-2730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>
                <a:solidFill>
                  <a:schemeClr val="dk1"/>
                </a:solidFill>
              </a:rPr>
              <a:t>Should it be one block table for all VMs?</a:t>
            </a:r>
            <a:endParaRPr>
              <a:solidFill>
                <a:schemeClr val="dk1"/>
              </a:solidFill>
            </a:endParaRPr>
          </a:p>
          <a:p>
            <a:pPr indent="-2730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>
                <a:solidFill>
                  <a:schemeClr val="dk1"/>
                </a:solidFill>
              </a:rPr>
              <a:t>Where does it make sense to keep the block table (in user-space or kernel-space)?</a:t>
            </a:r>
            <a:endParaRPr>
              <a:solidFill>
                <a:schemeClr val="dk1"/>
              </a:solidFill>
            </a:endParaRPr>
          </a:p>
          <a:p>
            <a:pPr indent="-2730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US">
                <a:solidFill>
                  <a:schemeClr val="dk1"/>
                </a:solidFill>
              </a:rPr>
              <a:t>Does it make sense to keep the aggregated LBA space allocator in kernel-space and block table for each VM in user-space?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7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n image of a lake, mountains, and sky at night" id="788" name="Google Shape;788;p33"/>
          <p:cNvPicPr preferRelativeResize="0"/>
          <p:nvPr/>
        </p:nvPicPr>
        <p:blipFill rotWithShape="1">
          <a:blip r:embed="rId3">
            <a:alphaModFix/>
          </a:blip>
          <a:srcRect b="0" l="0" r="0" t="15730"/>
          <a:stretch/>
        </p:blipFill>
        <p:spPr>
          <a:xfrm>
            <a:off x="-4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789" name="Google Shape;789;p33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790" name="Google Shape;790;p33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>
                <a:solidFill>
                  <a:srgbClr val="FFFFFF"/>
                </a:solidFill>
              </a:rPr>
              <a:t>‹#›</a:t>
            </a:fld>
            <a:endParaRPr>
              <a:solidFill>
                <a:srgbClr val="FFFFFF"/>
              </a:solidFill>
            </a:endParaRPr>
          </a:p>
        </p:txBody>
      </p:sp>
      <p:sp>
        <p:nvSpPr>
          <p:cNvPr id="791" name="Google Shape;791;p33"/>
          <p:cNvSpPr txBox="1"/>
          <p:nvPr>
            <p:ph type="ctrTitle"/>
          </p:nvPr>
        </p:nvSpPr>
        <p:spPr>
          <a:xfrm>
            <a:off x="2818479" y="1734531"/>
            <a:ext cx="6864724" cy="22643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</a:pPr>
            <a:r>
              <a:rPr lang="en-US"/>
              <a:t>THANK YOU</a:t>
            </a:r>
            <a:br>
              <a:rPr lang="en-US"/>
            </a:br>
            <a:br>
              <a:rPr lang="en-US"/>
            </a:br>
            <a:r>
              <a:rPr lang="en-US"/>
              <a:t>QUESTIONS???</a:t>
            </a:r>
            <a:endParaRPr/>
          </a:p>
        </p:txBody>
      </p:sp>
      <p:sp>
        <p:nvSpPr>
          <p:cNvPr id="792" name="Google Shape;792;p33"/>
          <p:cNvSpPr txBox="1"/>
          <p:nvPr>
            <p:ph idx="1" type="subTitle"/>
          </p:nvPr>
        </p:nvSpPr>
        <p:spPr>
          <a:xfrm>
            <a:off x="5082038" y="4671150"/>
            <a:ext cx="2337600" cy="61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</a:pPr>
            <a:r>
              <a:rPr lang="en-US">
                <a:solidFill>
                  <a:srgbClr val="FFFFFF"/>
                </a:solidFill>
                <a:highlight>
                  <a:schemeClr val="dk1"/>
                </a:highlight>
              </a:rPr>
              <a:t>slava@dubeyko.com</a:t>
            </a:r>
            <a:endParaRPr>
              <a:highlight>
                <a:schemeClr val="dk1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idx="11" type="ftr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94" name="Google Shape;94;p2"/>
          <p:cNvSpPr txBox="1"/>
          <p:nvPr>
            <p:ph idx="12" type="sldNum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5" name="Google Shape;95;p2"/>
          <p:cNvSpPr txBox="1"/>
          <p:nvPr/>
        </p:nvSpPr>
        <p:spPr>
          <a:xfrm>
            <a:off x="367525" y="197225"/>
            <a:ext cx="1086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Content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669600" y="1284789"/>
            <a:ext cx="11044200" cy="10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302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-US">
                <a:solidFill>
                  <a:schemeClr val="dk1"/>
                </a:solidFill>
              </a:rPr>
              <a:t>Storage pool concept</a:t>
            </a:r>
            <a:endParaRPr>
              <a:solidFill>
                <a:schemeClr val="dk1"/>
              </a:solidFill>
            </a:endParaRPr>
          </a:p>
          <a:p>
            <a:pPr indent="-3302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-US">
                <a:solidFill>
                  <a:schemeClr val="dk1"/>
                </a:solidFill>
              </a:rPr>
              <a:t>Architecture vision</a:t>
            </a:r>
            <a:endParaRPr>
              <a:solidFill>
                <a:schemeClr val="dk1"/>
              </a:solidFill>
            </a:endParaRPr>
          </a:p>
          <a:p>
            <a:pPr indent="-3302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-US">
                <a:solidFill>
                  <a:schemeClr val="dk1"/>
                </a:solidFill>
              </a:rPr>
              <a:t>Storage pool space management problem</a:t>
            </a:r>
            <a:endParaRPr>
              <a:solidFill>
                <a:schemeClr val="dk1"/>
              </a:solidFill>
            </a:endParaRPr>
          </a:p>
          <a:p>
            <a:pPr indent="-3302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-US">
                <a:solidFill>
                  <a:schemeClr val="dk1"/>
                </a:solidFill>
              </a:rPr>
              <a:t>Page table like architecture</a:t>
            </a:r>
            <a:endParaRPr>
              <a:solidFill>
                <a:schemeClr val="dk1"/>
              </a:solidFill>
            </a:endParaRPr>
          </a:p>
          <a:p>
            <a:pPr indent="-3302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-US">
                <a:solidFill>
                  <a:schemeClr val="dk1"/>
                </a:solidFill>
              </a:rPr>
              <a:t>Open questions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eda9c72574_0_3"/>
          <p:cNvSpPr txBox="1"/>
          <p:nvPr>
            <p:ph idx="11" type="ftr"/>
          </p:nvPr>
        </p:nvSpPr>
        <p:spPr>
          <a:xfrm>
            <a:off x="8034169" y="6332538"/>
            <a:ext cx="3505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102" name="Google Shape;102;g2eda9c72574_0_3"/>
          <p:cNvSpPr txBox="1"/>
          <p:nvPr>
            <p:ph idx="12" type="sldNum"/>
          </p:nvPr>
        </p:nvSpPr>
        <p:spPr>
          <a:xfrm>
            <a:off x="11444747" y="6332538"/>
            <a:ext cx="53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g2eda9c72574_0_3"/>
          <p:cNvSpPr txBox="1"/>
          <p:nvPr/>
        </p:nvSpPr>
        <p:spPr>
          <a:xfrm>
            <a:off x="367525" y="197225"/>
            <a:ext cx="1086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Storage pool concept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g2eda9c72574_0_3"/>
          <p:cNvSpPr txBox="1"/>
          <p:nvPr/>
        </p:nvSpPr>
        <p:spPr>
          <a:xfrm>
            <a:off x="1542872" y="1803281"/>
            <a:ext cx="873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device #1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05" name="Google Shape;105;g2eda9c72574_0_3"/>
          <p:cNvSpPr/>
          <p:nvPr/>
        </p:nvSpPr>
        <p:spPr>
          <a:xfrm>
            <a:off x="1482525" y="1679112"/>
            <a:ext cx="992100" cy="740700"/>
          </a:xfrm>
          <a:prstGeom prst="rect">
            <a:avLst/>
          </a:prstGeom>
          <a:noFill/>
          <a:ln cap="flat" cmpd="sng" w="25400">
            <a:solidFill>
              <a:srgbClr val="5B7E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06" name="Google Shape;106;g2eda9c72574_0_3"/>
          <p:cNvSpPr txBox="1"/>
          <p:nvPr/>
        </p:nvSpPr>
        <p:spPr>
          <a:xfrm>
            <a:off x="1621422" y="2607042"/>
            <a:ext cx="7179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Core #1</a:t>
            </a:r>
            <a:endParaRPr/>
          </a:p>
        </p:txBody>
      </p:sp>
      <p:sp>
        <p:nvSpPr>
          <p:cNvPr id="107" name="Google Shape;107;g2eda9c72574_0_3"/>
          <p:cNvSpPr/>
          <p:nvPr/>
        </p:nvSpPr>
        <p:spPr>
          <a:xfrm>
            <a:off x="1482525" y="2491295"/>
            <a:ext cx="992100" cy="4746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08" name="Google Shape;108;g2eda9c72574_0_3"/>
          <p:cNvSpPr/>
          <p:nvPr/>
        </p:nvSpPr>
        <p:spPr>
          <a:xfrm>
            <a:off x="1365815" y="1571788"/>
            <a:ext cx="1227000" cy="14931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09" name="Google Shape;109;g2eda9c72574_0_3"/>
          <p:cNvSpPr txBox="1"/>
          <p:nvPr/>
        </p:nvSpPr>
        <p:spPr>
          <a:xfrm>
            <a:off x="4416478" y="1805206"/>
            <a:ext cx="894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device #k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10" name="Google Shape;110;g2eda9c72574_0_3"/>
          <p:cNvSpPr/>
          <p:nvPr/>
        </p:nvSpPr>
        <p:spPr>
          <a:xfrm>
            <a:off x="4366550" y="1681037"/>
            <a:ext cx="992100" cy="740700"/>
          </a:xfrm>
          <a:prstGeom prst="rect">
            <a:avLst/>
          </a:prstGeom>
          <a:noFill/>
          <a:ln cap="flat" cmpd="sng" w="25400">
            <a:solidFill>
              <a:srgbClr val="5B7E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11" name="Google Shape;111;g2eda9c72574_0_3"/>
          <p:cNvSpPr txBox="1"/>
          <p:nvPr/>
        </p:nvSpPr>
        <p:spPr>
          <a:xfrm>
            <a:off x="4505447" y="2608967"/>
            <a:ext cx="738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Core #k</a:t>
            </a:r>
            <a:endParaRPr/>
          </a:p>
        </p:txBody>
      </p:sp>
      <p:sp>
        <p:nvSpPr>
          <p:cNvPr id="112" name="Google Shape;112;g2eda9c72574_0_3"/>
          <p:cNvSpPr/>
          <p:nvPr/>
        </p:nvSpPr>
        <p:spPr>
          <a:xfrm>
            <a:off x="4366550" y="2493220"/>
            <a:ext cx="992100" cy="4746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13" name="Google Shape;113;g2eda9c72574_0_3"/>
          <p:cNvSpPr/>
          <p:nvPr/>
        </p:nvSpPr>
        <p:spPr>
          <a:xfrm>
            <a:off x="4249840" y="1573713"/>
            <a:ext cx="1227000" cy="14931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14" name="Google Shape;114;g2eda9c72574_0_3"/>
          <p:cNvSpPr txBox="1"/>
          <p:nvPr/>
        </p:nvSpPr>
        <p:spPr>
          <a:xfrm>
            <a:off x="1557626" y="4328490"/>
            <a:ext cx="8481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device #l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15" name="Google Shape;115;g2eda9c72574_0_3"/>
          <p:cNvSpPr/>
          <p:nvPr/>
        </p:nvSpPr>
        <p:spPr>
          <a:xfrm>
            <a:off x="1484455" y="4204321"/>
            <a:ext cx="992100" cy="740700"/>
          </a:xfrm>
          <a:prstGeom prst="rect">
            <a:avLst/>
          </a:prstGeom>
          <a:noFill/>
          <a:ln cap="flat" cmpd="sng" w="25400">
            <a:solidFill>
              <a:srgbClr val="5B7E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16" name="Google Shape;116;g2eda9c72574_0_3"/>
          <p:cNvSpPr txBox="1"/>
          <p:nvPr/>
        </p:nvSpPr>
        <p:spPr>
          <a:xfrm>
            <a:off x="1623352" y="5132251"/>
            <a:ext cx="6921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Core #l</a:t>
            </a:r>
            <a:endParaRPr/>
          </a:p>
        </p:txBody>
      </p:sp>
      <p:sp>
        <p:nvSpPr>
          <p:cNvPr id="117" name="Google Shape;117;g2eda9c72574_0_3"/>
          <p:cNvSpPr/>
          <p:nvPr/>
        </p:nvSpPr>
        <p:spPr>
          <a:xfrm>
            <a:off x="1484455" y="5016504"/>
            <a:ext cx="992100" cy="4746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18" name="Google Shape;118;g2eda9c72574_0_3"/>
          <p:cNvSpPr/>
          <p:nvPr/>
        </p:nvSpPr>
        <p:spPr>
          <a:xfrm>
            <a:off x="1367745" y="4096997"/>
            <a:ext cx="1227000" cy="14931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19" name="Google Shape;119;g2eda9c72574_0_3"/>
          <p:cNvSpPr txBox="1"/>
          <p:nvPr/>
        </p:nvSpPr>
        <p:spPr>
          <a:xfrm>
            <a:off x="4412798" y="4330415"/>
            <a:ext cx="9057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device #n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20" name="Google Shape;120;g2eda9c72574_0_3"/>
          <p:cNvSpPr/>
          <p:nvPr/>
        </p:nvSpPr>
        <p:spPr>
          <a:xfrm>
            <a:off x="4368480" y="4206246"/>
            <a:ext cx="992100" cy="740700"/>
          </a:xfrm>
          <a:prstGeom prst="rect">
            <a:avLst/>
          </a:prstGeom>
          <a:noFill/>
          <a:ln cap="flat" cmpd="sng" w="25400">
            <a:solidFill>
              <a:srgbClr val="5B7E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21" name="Google Shape;121;g2eda9c72574_0_3"/>
          <p:cNvSpPr txBox="1"/>
          <p:nvPr/>
        </p:nvSpPr>
        <p:spPr>
          <a:xfrm>
            <a:off x="4507377" y="5134176"/>
            <a:ext cx="7500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Core #n</a:t>
            </a:r>
            <a:endParaRPr/>
          </a:p>
        </p:txBody>
      </p:sp>
      <p:sp>
        <p:nvSpPr>
          <p:cNvPr id="122" name="Google Shape;122;g2eda9c72574_0_3"/>
          <p:cNvSpPr/>
          <p:nvPr/>
        </p:nvSpPr>
        <p:spPr>
          <a:xfrm>
            <a:off x="4368480" y="5018429"/>
            <a:ext cx="992100" cy="4746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23" name="Google Shape;123;g2eda9c72574_0_3"/>
          <p:cNvSpPr/>
          <p:nvPr/>
        </p:nvSpPr>
        <p:spPr>
          <a:xfrm>
            <a:off x="4251770" y="4098922"/>
            <a:ext cx="1227000" cy="14931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24" name="Google Shape;124;g2eda9c72574_0_3"/>
          <p:cNvSpPr txBox="1"/>
          <p:nvPr/>
        </p:nvSpPr>
        <p:spPr>
          <a:xfrm>
            <a:off x="4786940" y="3410319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125" name="Google Shape;125;g2eda9c72574_0_3"/>
          <p:cNvSpPr txBox="1"/>
          <p:nvPr/>
        </p:nvSpPr>
        <p:spPr>
          <a:xfrm>
            <a:off x="3325906" y="2072134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126" name="Google Shape;126;g2eda9c72574_0_3"/>
          <p:cNvSpPr txBox="1"/>
          <p:nvPr/>
        </p:nvSpPr>
        <p:spPr>
          <a:xfrm>
            <a:off x="3325906" y="4647495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127" name="Google Shape;127;g2eda9c72574_0_3"/>
          <p:cNvSpPr txBox="1"/>
          <p:nvPr/>
        </p:nvSpPr>
        <p:spPr>
          <a:xfrm>
            <a:off x="1883139" y="3451967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128" name="Google Shape;128;g2eda9c72574_0_3"/>
          <p:cNvSpPr/>
          <p:nvPr/>
        </p:nvSpPr>
        <p:spPr>
          <a:xfrm>
            <a:off x="1121014" y="1388962"/>
            <a:ext cx="4631700" cy="44214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29" name="Google Shape;129;g2eda9c72574_0_3"/>
          <p:cNvSpPr txBox="1"/>
          <p:nvPr/>
        </p:nvSpPr>
        <p:spPr>
          <a:xfrm>
            <a:off x="2815574" y="5906920"/>
            <a:ext cx="1211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pool</a:t>
            </a:r>
            <a:endParaRPr/>
          </a:p>
        </p:txBody>
      </p:sp>
      <p:sp>
        <p:nvSpPr>
          <p:cNvPr id="130" name="Google Shape;130;g2eda9c72574_0_3"/>
          <p:cNvSpPr/>
          <p:nvPr/>
        </p:nvSpPr>
        <p:spPr>
          <a:xfrm rot="-5400000">
            <a:off x="1810617" y="2276350"/>
            <a:ext cx="335700" cy="3189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FF0000"/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31" name="Google Shape;131;g2eda9c72574_0_3"/>
          <p:cNvSpPr/>
          <p:nvPr/>
        </p:nvSpPr>
        <p:spPr>
          <a:xfrm rot="-5400000">
            <a:off x="1810617" y="4801410"/>
            <a:ext cx="335700" cy="3189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FF0000"/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32" name="Google Shape;132;g2eda9c72574_0_3"/>
          <p:cNvSpPr/>
          <p:nvPr/>
        </p:nvSpPr>
        <p:spPr>
          <a:xfrm rot="-5400000">
            <a:off x="4714417" y="2289009"/>
            <a:ext cx="335700" cy="3189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FF0000"/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33" name="Google Shape;133;g2eda9c72574_0_3"/>
          <p:cNvSpPr/>
          <p:nvPr/>
        </p:nvSpPr>
        <p:spPr>
          <a:xfrm rot="-5400000">
            <a:off x="4706877" y="4788670"/>
            <a:ext cx="335700" cy="3189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FF0000"/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34" name="Google Shape;134;g2eda9c72574_0_3"/>
          <p:cNvSpPr txBox="1"/>
          <p:nvPr/>
        </p:nvSpPr>
        <p:spPr>
          <a:xfrm>
            <a:off x="8758686" y="1663575"/>
            <a:ext cx="6042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#1</a:t>
            </a:r>
            <a:endParaRPr/>
          </a:p>
        </p:txBody>
      </p:sp>
      <p:sp>
        <p:nvSpPr>
          <p:cNvPr id="135" name="Google Shape;135;g2eda9c72574_0_3"/>
          <p:cNvSpPr/>
          <p:nvPr/>
        </p:nvSpPr>
        <p:spPr>
          <a:xfrm>
            <a:off x="8511055" y="1549317"/>
            <a:ext cx="1099500" cy="441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36" name="Google Shape;136;g2eda9c72574_0_3"/>
          <p:cNvSpPr txBox="1"/>
          <p:nvPr/>
        </p:nvSpPr>
        <p:spPr>
          <a:xfrm>
            <a:off x="8760615" y="2197941"/>
            <a:ext cx="633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#2</a:t>
            </a:r>
            <a:endParaRPr/>
          </a:p>
        </p:txBody>
      </p:sp>
      <p:sp>
        <p:nvSpPr>
          <p:cNvPr id="137" name="Google Shape;137;g2eda9c72574_0_3"/>
          <p:cNvSpPr/>
          <p:nvPr/>
        </p:nvSpPr>
        <p:spPr>
          <a:xfrm>
            <a:off x="8512984" y="2083683"/>
            <a:ext cx="1099500" cy="441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38" name="Google Shape;138;g2eda9c72574_0_3"/>
          <p:cNvSpPr txBox="1"/>
          <p:nvPr/>
        </p:nvSpPr>
        <p:spPr>
          <a:xfrm>
            <a:off x="8758686" y="5190809"/>
            <a:ext cx="636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#n</a:t>
            </a:r>
            <a:endParaRPr/>
          </a:p>
        </p:txBody>
      </p:sp>
      <p:sp>
        <p:nvSpPr>
          <p:cNvPr id="139" name="Google Shape;139;g2eda9c72574_0_3"/>
          <p:cNvSpPr/>
          <p:nvPr/>
        </p:nvSpPr>
        <p:spPr>
          <a:xfrm>
            <a:off x="8511055" y="5076551"/>
            <a:ext cx="1099500" cy="441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40" name="Google Shape;140;g2eda9c72574_0_3"/>
          <p:cNvSpPr/>
          <p:nvPr/>
        </p:nvSpPr>
        <p:spPr>
          <a:xfrm>
            <a:off x="8426371" y="1400535"/>
            <a:ext cx="1284900" cy="17247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41" name="Google Shape;141;g2eda9c72574_0_3"/>
          <p:cNvSpPr/>
          <p:nvPr/>
        </p:nvSpPr>
        <p:spPr>
          <a:xfrm>
            <a:off x="8426371" y="4004839"/>
            <a:ext cx="1284900" cy="17247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42" name="Google Shape;142;g2eda9c72574_0_3"/>
          <p:cNvSpPr txBox="1"/>
          <p:nvPr/>
        </p:nvSpPr>
        <p:spPr>
          <a:xfrm>
            <a:off x="8981503" y="3417199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143" name="Google Shape;143;g2eda9c72574_0_3"/>
          <p:cNvSpPr/>
          <p:nvPr/>
        </p:nvSpPr>
        <p:spPr>
          <a:xfrm>
            <a:off x="8235192" y="1307938"/>
            <a:ext cx="1695900" cy="45180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44" name="Google Shape;144;g2eda9c72574_0_3"/>
          <p:cNvSpPr txBox="1"/>
          <p:nvPr/>
        </p:nvSpPr>
        <p:spPr>
          <a:xfrm>
            <a:off x="8678535" y="5921635"/>
            <a:ext cx="796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pool</a:t>
            </a:r>
            <a:endParaRPr/>
          </a:p>
        </p:txBody>
      </p:sp>
      <p:sp>
        <p:nvSpPr>
          <p:cNvPr id="145" name="Google Shape;145;g2eda9c72574_0_3"/>
          <p:cNvSpPr txBox="1"/>
          <p:nvPr/>
        </p:nvSpPr>
        <p:spPr>
          <a:xfrm>
            <a:off x="10651446" y="1502338"/>
            <a:ext cx="735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Host #1</a:t>
            </a:r>
            <a:endParaRPr/>
          </a:p>
        </p:txBody>
      </p:sp>
      <p:cxnSp>
        <p:nvCxnSpPr>
          <p:cNvPr id="146" name="Google Shape;146;g2eda9c72574_0_3"/>
          <p:cNvCxnSpPr>
            <a:stCxn id="145" idx="1"/>
            <a:endCxn id="140" idx="3"/>
          </p:cNvCxnSpPr>
          <p:nvPr/>
        </p:nvCxnSpPr>
        <p:spPr>
          <a:xfrm flipH="1">
            <a:off x="9711246" y="1625488"/>
            <a:ext cx="940200" cy="6375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47" name="Google Shape;147;g2eda9c72574_0_3"/>
          <p:cNvSpPr txBox="1"/>
          <p:nvPr/>
        </p:nvSpPr>
        <p:spPr>
          <a:xfrm>
            <a:off x="10651446" y="5467020"/>
            <a:ext cx="767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Host #n</a:t>
            </a:r>
            <a:endParaRPr/>
          </a:p>
        </p:txBody>
      </p:sp>
      <p:cxnSp>
        <p:nvCxnSpPr>
          <p:cNvPr id="148" name="Google Shape;148;g2eda9c72574_0_3"/>
          <p:cNvCxnSpPr>
            <a:stCxn id="147" idx="1"/>
            <a:endCxn id="141" idx="3"/>
          </p:cNvCxnSpPr>
          <p:nvPr/>
        </p:nvCxnSpPr>
        <p:spPr>
          <a:xfrm rot="10800000">
            <a:off x="9711246" y="4867170"/>
            <a:ext cx="940200" cy="7230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49" name="Google Shape;149;g2eda9c72574_0_3"/>
          <p:cNvSpPr/>
          <p:nvPr/>
        </p:nvSpPr>
        <p:spPr>
          <a:xfrm>
            <a:off x="5752619" y="3297725"/>
            <a:ext cx="2470200" cy="3588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rgbClr val="0032FC"/>
          </a:solidFill>
          <a:ln cap="flat" cmpd="sng" w="127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eda9c72574_0_56"/>
          <p:cNvSpPr/>
          <p:nvPr/>
        </p:nvSpPr>
        <p:spPr>
          <a:xfrm>
            <a:off x="588579" y="1388962"/>
            <a:ext cx="4631700" cy="44214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55" name="Google Shape;155;g2eda9c72574_0_56"/>
          <p:cNvSpPr txBox="1"/>
          <p:nvPr>
            <p:ph idx="11" type="ftr"/>
          </p:nvPr>
        </p:nvSpPr>
        <p:spPr>
          <a:xfrm>
            <a:off x="8034169" y="6332538"/>
            <a:ext cx="3505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156" name="Google Shape;156;g2eda9c72574_0_56"/>
          <p:cNvSpPr txBox="1"/>
          <p:nvPr>
            <p:ph idx="12" type="sldNum"/>
          </p:nvPr>
        </p:nvSpPr>
        <p:spPr>
          <a:xfrm>
            <a:off x="11444747" y="6332538"/>
            <a:ext cx="53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7" name="Google Shape;157;g2eda9c72574_0_56"/>
          <p:cNvSpPr txBox="1"/>
          <p:nvPr/>
        </p:nvSpPr>
        <p:spPr>
          <a:xfrm>
            <a:off x="367525" y="197225"/>
            <a:ext cx="1086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Architecture vision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g2eda9c72574_0_56"/>
          <p:cNvSpPr txBox="1"/>
          <p:nvPr/>
        </p:nvSpPr>
        <p:spPr>
          <a:xfrm>
            <a:off x="1010437" y="1803281"/>
            <a:ext cx="8739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device #1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59" name="Google Shape;159;g2eda9c72574_0_56"/>
          <p:cNvSpPr/>
          <p:nvPr/>
        </p:nvSpPr>
        <p:spPr>
          <a:xfrm>
            <a:off x="950090" y="1679112"/>
            <a:ext cx="992100" cy="740700"/>
          </a:xfrm>
          <a:prstGeom prst="rect">
            <a:avLst/>
          </a:prstGeom>
          <a:noFill/>
          <a:ln cap="flat" cmpd="sng" w="25400">
            <a:solidFill>
              <a:srgbClr val="5B7E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60" name="Google Shape;160;g2eda9c72574_0_56"/>
          <p:cNvSpPr txBox="1"/>
          <p:nvPr/>
        </p:nvSpPr>
        <p:spPr>
          <a:xfrm>
            <a:off x="1088987" y="2607042"/>
            <a:ext cx="7179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Core #1</a:t>
            </a:r>
            <a:endParaRPr/>
          </a:p>
        </p:txBody>
      </p:sp>
      <p:sp>
        <p:nvSpPr>
          <p:cNvPr id="161" name="Google Shape;161;g2eda9c72574_0_56"/>
          <p:cNvSpPr/>
          <p:nvPr/>
        </p:nvSpPr>
        <p:spPr>
          <a:xfrm>
            <a:off x="950090" y="2491295"/>
            <a:ext cx="992100" cy="4746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62" name="Google Shape;162;g2eda9c72574_0_56"/>
          <p:cNvSpPr/>
          <p:nvPr/>
        </p:nvSpPr>
        <p:spPr>
          <a:xfrm>
            <a:off x="833380" y="1571788"/>
            <a:ext cx="1227000" cy="14931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63" name="Google Shape;163;g2eda9c72574_0_56"/>
          <p:cNvSpPr txBox="1"/>
          <p:nvPr/>
        </p:nvSpPr>
        <p:spPr>
          <a:xfrm>
            <a:off x="3884043" y="1805206"/>
            <a:ext cx="894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device #k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64" name="Google Shape;164;g2eda9c72574_0_56"/>
          <p:cNvSpPr/>
          <p:nvPr/>
        </p:nvSpPr>
        <p:spPr>
          <a:xfrm>
            <a:off x="3834115" y="1681037"/>
            <a:ext cx="992100" cy="740700"/>
          </a:xfrm>
          <a:prstGeom prst="rect">
            <a:avLst/>
          </a:prstGeom>
          <a:noFill/>
          <a:ln cap="flat" cmpd="sng" w="25400">
            <a:solidFill>
              <a:srgbClr val="5B7E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65" name="Google Shape;165;g2eda9c72574_0_56"/>
          <p:cNvSpPr txBox="1"/>
          <p:nvPr/>
        </p:nvSpPr>
        <p:spPr>
          <a:xfrm>
            <a:off x="3973012" y="2608967"/>
            <a:ext cx="738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Core #k</a:t>
            </a:r>
            <a:endParaRPr/>
          </a:p>
        </p:txBody>
      </p:sp>
      <p:sp>
        <p:nvSpPr>
          <p:cNvPr id="166" name="Google Shape;166;g2eda9c72574_0_56"/>
          <p:cNvSpPr/>
          <p:nvPr/>
        </p:nvSpPr>
        <p:spPr>
          <a:xfrm>
            <a:off x="3834115" y="2493220"/>
            <a:ext cx="992100" cy="4746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67" name="Google Shape;167;g2eda9c72574_0_56"/>
          <p:cNvSpPr/>
          <p:nvPr/>
        </p:nvSpPr>
        <p:spPr>
          <a:xfrm>
            <a:off x="3717405" y="1573713"/>
            <a:ext cx="1227000" cy="14931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68" name="Google Shape;168;g2eda9c72574_0_56"/>
          <p:cNvSpPr txBox="1"/>
          <p:nvPr/>
        </p:nvSpPr>
        <p:spPr>
          <a:xfrm>
            <a:off x="1025191" y="4328490"/>
            <a:ext cx="8481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device #l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69" name="Google Shape;169;g2eda9c72574_0_56"/>
          <p:cNvSpPr/>
          <p:nvPr/>
        </p:nvSpPr>
        <p:spPr>
          <a:xfrm>
            <a:off x="952020" y="4204321"/>
            <a:ext cx="992100" cy="740700"/>
          </a:xfrm>
          <a:prstGeom prst="rect">
            <a:avLst/>
          </a:prstGeom>
          <a:noFill/>
          <a:ln cap="flat" cmpd="sng" w="25400">
            <a:solidFill>
              <a:srgbClr val="5B7E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70" name="Google Shape;170;g2eda9c72574_0_56"/>
          <p:cNvSpPr txBox="1"/>
          <p:nvPr/>
        </p:nvSpPr>
        <p:spPr>
          <a:xfrm>
            <a:off x="1090917" y="5132251"/>
            <a:ext cx="6921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Core #l</a:t>
            </a:r>
            <a:endParaRPr/>
          </a:p>
        </p:txBody>
      </p:sp>
      <p:sp>
        <p:nvSpPr>
          <p:cNvPr id="171" name="Google Shape;171;g2eda9c72574_0_56"/>
          <p:cNvSpPr/>
          <p:nvPr/>
        </p:nvSpPr>
        <p:spPr>
          <a:xfrm>
            <a:off x="952020" y="5016504"/>
            <a:ext cx="992100" cy="4746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72" name="Google Shape;172;g2eda9c72574_0_56"/>
          <p:cNvSpPr/>
          <p:nvPr/>
        </p:nvSpPr>
        <p:spPr>
          <a:xfrm>
            <a:off x="835310" y="4096997"/>
            <a:ext cx="1227000" cy="14931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73" name="Google Shape;173;g2eda9c72574_0_56"/>
          <p:cNvSpPr txBox="1"/>
          <p:nvPr/>
        </p:nvSpPr>
        <p:spPr>
          <a:xfrm>
            <a:off x="3880363" y="4330415"/>
            <a:ext cx="9057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device #n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74" name="Google Shape;174;g2eda9c72574_0_56"/>
          <p:cNvSpPr/>
          <p:nvPr/>
        </p:nvSpPr>
        <p:spPr>
          <a:xfrm>
            <a:off x="3836045" y="4206246"/>
            <a:ext cx="992100" cy="740700"/>
          </a:xfrm>
          <a:prstGeom prst="rect">
            <a:avLst/>
          </a:prstGeom>
          <a:noFill/>
          <a:ln cap="flat" cmpd="sng" w="25400">
            <a:solidFill>
              <a:srgbClr val="5B7E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75" name="Google Shape;175;g2eda9c72574_0_56"/>
          <p:cNvSpPr txBox="1"/>
          <p:nvPr/>
        </p:nvSpPr>
        <p:spPr>
          <a:xfrm>
            <a:off x="3974942" y="5134176"/>
            <a:ext cx="7500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Core #n</a:t>
            </a:r>
            <a:endParaRPr/>
          </a:p>
        </p:txBody>
      </p:sp>
      <p:sp>
        <p:nvSpPr>
          <p:cNvPr id="176" name="Google Shape;176;g2eda9c72574_0_56"/>
          <p:cNvSpPr/>
          <p:nvPr/>
        </p:nvSpPr>
        <p:spPr>
          <a:xfrm>
            <a:off x="3836045" y="5018429"/>
            <a:ext cx="992100" cy="4746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77" name="Google Shape;177;g2eda9c72574_0_56"/>
          <p:cNvSpPr/>
          <p:nvPr/>
        </p:nvSpPr>
        <p:spPr>
          <a:xfrm>
            <a:off x="3719335" y="4098922"/>
            <a:ext cx="1227000" cy="14931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78" name="Google Shape;178;g2eda9c72574_0_56"/>
          <p:cNvSpPr txBox="1"/>
          <p:nvPr/>
        </p:nvSpPr>
        <p:spPr>
          <a:xfrm>
            <a:off x="4254505" y="3410319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179" name="Google Shape;179;g2eda9c72574_0_56"/>
          <p:cNvSpPr txBox="1"/>
          <p:nvPr/>
        </p:nvSpPr>
        <p:spPr>
          <a:xfrm>
            <a:off x="2793471" y="2072134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180" name="Google Shape;180;g2eda9c72574_0_56"/>
          <p:cNvSpPr txBox="1"/>
          <p:nvPr/>
        </p:nvSpPr>
        <p:spPr>
          <a:xfrm>
            <a:off x="2793471" y="4647495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181" name="Google Shape;181;g2eda9c72574_0_56"/>
          <p:cNvSpPr txBox="1"/>
          <p:nvPr/>
        </p:nvSpPr>
        <p:spPr>
          <a:xfrm>
            <a:off x="1350704" y="3451967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182" name="Google Shape;182;g2eda9c72574_0_56"/>
          <p:cNvSpPr txBox="1"/>
          <p:nvPr/>
        </p:nvSpPr>
        <p:spPr>
          <a:xfrm>
            <a:off x="2283139" y="5906920"/>
            <a:ext cx="1211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pool</a:t>
            </a:r>
            <a:endParaRPr/>
          </a:p>
        </p:txBody>
      </p:sp>
      <p:sp>
        <p:nvSpPr>
          <p:cNvPr id="183" name="Google Shape;183;g2eda9c72574_0_56"/>
          <p:cNvSpPr/>
          <p:nvPr/>
        </p:nvSpPr>
        <p:spPr>
          <a:xfrm rot="-5400000">
            <a:off x="1278182" y="2276350"/>
            <a:ext cx="335700" cy="3189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FF0000"/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84" name="Google Shape;184;g2eda9c72574_0_56"/>
          <p:cNvSpPr/>
          <p:nvPr/>
        </p:nvSpPr>
        <p:spPr>
          <a:xfrm rot="-5400000">
            <a:off x="1278182" y="4801410"/>
            <a:ext cx="335700" cy="3189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FF0000"/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85" name="Google Shape;185;g2eda9c72574_0_56"/>
          <p:cNvSpPr/>
          <p:nvPr/>
        </p:nvSpPr>
        <p:spPr>
          <a:xfrm rot="-5400000">
            <a:off x="4181982" y="2289009"/>
            <a:ext cx="335700" cy="3189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FF0000"/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86" name="Google Shape;186;g2eda9c72574_0_56"/>
          <p:cNvSpPr/>
          <p:nvPr/>
        </p:nvSpPr>
        <p:spPr>
          <a:xfrm rot="-5400000">
            <a:off x="4174442" y="4788670"/>
            <a:ext cx="335700" cy="3189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FF0000"/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87" name="Google Shape;187;g2eda9c72574_0_56"/>
          <p:cNvSpPr txBox="1"/>
          <p:nvPr/>
        </p:nvSpPr>
        <p:spPr>
          <a:xfrm>
            <a:off x="9013329" y="1663575"/>
            <a:ext cx="6042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#1</a:t>
            </a:r>
            <a:endParaRPr/>
          </a:p>
        </p:txBody>
      </p:sp>
      <p:sp>
        <p:nvSpPr>
          <p:cNvPr id="188" name="Google Shape;188;g2eda9c72574_0_56"/>
          <p:cNvSpPr/>
          <p:nvPr/>
        </p:nvSpPr>
        <p:spPr>
          <a:xfrm>
            <a:off x="8765698" y="1549317"/>
            <a:ext cx="1099500" cy="441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89" name="Google Shape;189;g2eda9c72574_0_56"/>
          <p:cNvSpPr txBox="1"/>
          <p:nvPr/>
        </p:nvSpPr>
        <p:spPr>
          <a:xfrm>
            <a:off x="9015258" y="2197941"/>
            <a:ext cx="633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#2</a:t>
            </a:r>
            <a:endParaRPr/>
          </a:p>
        </p:txBody>
      </p:sp>
      <p:sp>
        <p:nvSpPr>
          <p:cNvPr id="190" name="Google Shape;190;g2eda9c72574_0_56"/>
          <p:cNvSpPr/>
          <p:nvPr/>
        </p:nvSpPr>
        <p:spPr>
          <a:xfrm>
            <a:off x="8767627" y="2083683"/>
            <a:ext cx="1099500" cy="441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91" name="Google Shape;191;g2eda9c72574_0_56"/>
          <p:cNvSpPr txBox="1"/>
          <p:nvPr/>
        </p:nvSpPr>
        <p:spPr>
          <a:xfrm>
            <a:off x="9013329" y="5190809"/>
            <a:ext cx="636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#n</a:t>
            </a:r>
            <a:endParaRPr/>
          </a:p>
        </p:txBody>
      </p:sp>
      <p:sp>
        <p:nvSpPr>
          <p:cNvPr id="192" name="Google Shape;192;g2eda9c72574_0_56"/>
          <p:cNvSpPr/>
          <p:nvPr/>
        </p:nvSpPr>
        <p:spPr>
          <a:xfrm>
            <a:off x="8765698" y="5076551"/>
            <a:ext cx="1099500" cy="441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93" name="Google Shape;193;g2eda9c72574_0_56"/>
          <p:cNvSpPr/>
          <p:nvPr/>
        </p:nvSpPr>
        <p:spPr>
          <a:xfrm>
            <a:off x="8681014" y="1400535"/>
            <a:ext cx="1284900" cy="17247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94" name="Google Shape;194;g2eda9c72574_0_56"/>
          <p:cNvSpPr/>
          <p:nvPr/>
        </p:nvSpPr>
        <p:spPr>
          <a:xfrm>
            <a:off x="8681014" y="4004839"/>
            <a:ext cx="1284900" cy="17247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95" name="Google Shape;195;g2eda9c72574_0_56"/>
          <p:cNvSpPr txBox="1"/>
          <p:nvPr/>
        </p:nvSpPr>
        <p:spPr>
          <a:xfrm>
            <a:off x="9236146" y="3417199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196" name="Google Shape;196;g2eda9c72574_0_56"/>
          <p:cNvSpPr/>
          <p:nvPr/>
        </p:nvSpPr>
        <p:spPr>
          <a:xfrm>
            <a:off x="8489835" y="1307938"/>
            <a:ext cx="1695900" cy="45180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97" name="Google Shape;197;g2eda9c72574_0_56"/>
          <p:cNvSpPr txBox="1"/>
          <p:nvPr/>
        </p:nvSpPr>
        <p:spPr>
          <a:xfrm>
            <a:off x="8933178" y="5921635"/>
            <a:ext cx="796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pool</a:t>
            </a:r>
            <a:endParaRPr/>
          </a:p>
        </p:txBody>
      </p:sp>
      <p:sp>
        <p:nvSpPr>
          <p:cNvPr id="198" name="Google Shape;198;g2eda9c72574_0_56"/>
          <p:cNvSpPr txBox="1"/>
          <p:nvPr/>
        </p:nvSpPr>
        <p:spPr>
          <a:xfrm>
            <a:off x="10906089" y="1502338"/>
            <a:ext cx="735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Host #1</a:t>
            </a:r>
            <a:endParaRPr/>
          </a:p>
        </p:txBody>
      </p:sp>
      <p:cxnSp>
        <p:nvCxnSpPr>
          <p:cNvPr id="199" name="Google Shape;199;g2eda9c72574_0_56"/>
          <p:cNvCxnSpPr>
            <a:stCxn id="198" idx="1"/>
            <a:endCxn id="193" idx="3"/>
          </p:cNvCxnSpPr>
          <p:nvPr/>
        </p:nvCxnSpPr>
        <p:spPr>
          <a:xfrm flipH="1">
            <a:off x="9965889" y="1625488"/>
            <a:ext cx="940200" cy="6375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00" name="Google Shape;200;g2eda9c72574_0_56"/>
          <p:cNvSpPr txBox="1"/>
          <p:nvPr/>
        </p:nvSpPr>
        <p:spPr>
          <a:xfrm>
            <a:off x="10906089" y="5467020"/>
            <a:ext cx="767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Host #n</a:t>
            </a:r>
            <a:endParaRPr/>
          </a:p>
        </p:txBody>
      </p:sp>
      <p:cxnSp>
        <p:nvCxnSpPr>
          <p:cNvPr id="201" name="Google Shape;201;g2eda9c72574_0_56"/>
          <p:cNvCxnSpPr>
            <a:stCxn id="200" idx="1"/>
            <a:endCxn id="194" idx="3"/>
          </p:cNvCxnSpPr>
          <p:nvPr/>
        </p:nvCxnSpPr>
        <p:spPr>
          <a:xfrm rot="10800000">
            <a:off x="9965889" y="4867170"/>
            <a:ext cx="940200" cy="7230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02" name="Google Shape;202;g2eda9c72574_0_56"/>
          <p:cNvSpPr txBox="1"/>
          <p:nvPr/>
        </p:nvSpPr>
        <p:spPr>
          <a:xfrm>
            <a:off x="6471213" y="1553393"/>
            <a:ext cx="684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#1</a:t>
            </a:r>
            <a:endParaRPr/>
          </a:p>
        </p:txBody>
      </p:sp>
      <p:sp>
        <p:nvSpPr>
          <p:cNvPr id="203" name="Google Shape;203;g2eda9c72574_0_56"/>
          <p:cNvSpPr/>
          <p:nvPr/>
        </p:nvSpPr>
        <p:spPr>
          <a:xfrm>
            <a:off x="6347750" y="1472369"/>
            <a:ext cx="904800" cy="3825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04" name="Google Shape;204;g2eda9c72574_0_56"/>
          <p:cNvSpPr txBox="1"/>
          <p:nvPr/>
        </p:nvSpPr>
        <p:spPr>
          <a:xfrm>
            <a:off x="6473142" y="2006737"/>
            <a:ext cx="713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#2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05" name="Google Shape;205;g2eda9c72574_0_56"/>
          <p:cNvSpPr/>
          <p:nvPr/>
        </p:nvSpPr>
        <p:spPr>
          <a:xfrm>
            <a:off x="6349679" y="1925713"/>
            <a:ext cx="904800" cy="3825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06" name="Google Shape;206;g2eda9c72574_0_56"/>
          <p:cNvSpPr txBox="1"/>
          <p:nvPr/>
        </p:nvSpPr>
        <p:spPr>
          <a:xfrm>
            <a:off x="6473143" y="2458147"/>
            <a:ext cx="713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#3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07" name="Google Shape;207;g2eda9c72574_0_56"/>
          <p:cNvSpPr/>
          <p:nvPr/>
        </p:nvSpPr>
        <p:spPr>
          <a:xfrm>
            <a:off x="6349680" y="2377123"/>
            <a:ext cx="904800" cy="3825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08" name="Google Shape;208;g2eda9c72574_0_56"/>
          <p:cNvSpPr txBox="1"/>
          <p:nvPr/>
        </p:nvSpPr>
        <p:spPr>
          <a:xfrm>
            <a:off x="6473143" y="5386540"/>
            <a:ext cx="716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#n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09" name="Google Shape;209;g2eda9c72574_0_56"/>
          <p:cNvSpPr/>
          <p:nvPr/>
        </p:nvSpPr>
        <p:spPr>
          <a:xfrm>
            <a:off x="6349680" y="5305516"/>
            <a:ext cx="904800" cy="3825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10" name="Google Shape;210;g2eda9c72574_0_56"/>
          <p:cNvSpPr txBox="1"/>
          <p:nvPr/>
        </p:nvSpPr>
        <p:spPr>
          <a:xfrm>
            <a:off x="6704749" y="375861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211" name="Google Shape;211;g2eda9c72574_0_56"/>
          <p:cNvSpPr/>
          <p:nvPr/>
        </p:nvSpPr>
        <p:spPr>
          <a:xfrm>
            <a:off x="6211554" y="1309867"/>
            <a:ext cx="1213200" cy="45180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12" name="Google Shape;212;g2eda9c72574_0_56"/>
          <p:cNvSpPr txBox="1"/>
          <p:nvPr/>
        </p:nvSpPr>
        <p:spPr>
          <a:xfrm>
            <a:off x="6254294" y="5868419"/>
            <a:ext cx="11184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Aggregated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space</a:t>
            </a:r>
            <a:endParaRPr/>
          </a:p>
        </p:txBody>
      </p:sp>
      <p:cxnSp>
        <p:nvCxnSpPr>
          <p:cNvPr id="213" name="Google Shape;213;g2eda9c72574_0_56"/>
          <p:cNvCxnSpPr>
            <a:stCxn id="188" idx="1"/>
            <a:endCxn id="203" idx="3"/>
          </p:cNvCxnSpPr>
          <p:nvPr/>
        </p:nvCxnSpPr>
        <p:spPr>
          <a:xfrm rot="10800000">
            <a:off x="7252498" y="1663767"/>
            <a:ext cx="1513200" cy="106500"/>
          </a:xfrm>
          <a:prstGeom prst="straightConnector1">
            <a:avLst/>
          </a:prstGeom>
          <a:noFill/>
          <a:ln cap="flat" cmpd="sng" w="25400">
            <a:solidFill>
              <a:srgbClr val="0032FC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14" name="Google Shape;214;g2eda9c72574_0_56"/>
          <p:cNvCxnSpPr>
            <a:stCxn id="188" idx="1"/>
            <a:endCxn id="207" idx="3"/>
          </p:cNvCxnSpPr>
          <p:nvPr/>
        </p:nvCxnSpPr>
        <p:spPr>
          <a:xfrm flipH="1">
            <a:off x="7254598" y="1770267"/>
            <a:ext cx="1511100" cy="798000"/>
          </a:xfrm>
          <a:prstGeom prst="straightConnector1">
            <a:avLst/>
          </a:prstGeom>
          <a:noFill/>
          <a:ln cap="flat" cmpd="sng" w="25400">
            <a:solidFill>
              <a:srgbClr val="0032FC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15" name="Google Shape;215;g2eda9c72574_0_56"/>
          <p:cNvCxnSpPr>
            <a:stCxn id="192" idx="1"/>
            <a:endCxn id="209" idx="3"/>
          </p:cNvCxnSpPr>
          <p:nvPr/>
        </p:nvCxnSpPr>
        <p:spPr>
          <a:xfrm flipH="1">
            <a:off x="7254598" y="5297501"/>
            <a:ext cx="1511100" cy="199200"/>
          </a:xfrm>
          <a:prstGeom prst="straightConnector1">
            <a:avLst/>
          </a:prstGeom>
          <a:noFill/>
          <a:ln cap="flat" cmpd="sng" w="25400">
            <a:solidFill>
              <a:srgbClr val="0032FC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16" name="Google Shape;216;g2eda9c72574_0_56"/>
          <p:cNvSpPr/>
          <p:nvPr/>
        </p:nvSpPr>
        <p:spPr>
          <a:xfrm>
            <a:off x="5263490" y="3330156"/>
            <a:ext cx="904800" cy="3588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rgbClr val="0032FC"/>
          </a:solidFill>
          <a:ln cap="flat" cmpd="sng" w="127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2eda9c72574_0_168"/>
          <p:cNvSpPr txBox="1"/>
          <p:nvPr>
            <p:ph idx="11" type="ftr"/>
          </p:nvPr>
        </p:nvSpPr>
        <p:spPr>
          <a:xfrm>
            <a:off x="8034169" y="6332538"/>
            <a:ext cx="3505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222" name="Google Shape;222;g2eda9c72574_0_168"/>
          <p:cNvSpPr txBox="1"/>
          <p:nvPr>
            <p:ph idx="12" type="sldNum"/>
          </p:nvPr>
        </p:nvSpPr>
        <p:spPr>
          <a:xfrm>
            <a:off x="11444747" y="6332538"/>
            <a:ext cx="53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3" name="Google Shape;223;g2eda9c72574_0_168"/>
          <p:cNvSpPr txBox="1"/>
          <p:nvPr/>
        </p:nvSpPr>
        <p:spPr>
          <a:xfrm>
            <a:off x="367525" y="197225"/>
            <a:ext cx="1086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Storage pool space management problem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g2eda9c72574_0_168"/>
          <p:cNvSpPr/>
          <p:nvPr/>
        </p:nvSpPr>
        <p:spPr>
          <a:xfrm>
            <a:off x="2650603" y="2212690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25" name="Google Shape;225;g2eda9c72574_0_168"/>
          <p:cNvSpPr/>
          <p:nvPr/>
        </p:nvSpPr>
        <p:spPr>
          <a:xfrm>
            <a:off x="3254417" y="2212690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26" name="Google Shape;226;g2eda9c72574_0_168"/>
          <p:cNvSpPr/>
          <p:nvPr/>
        </p:nvSpPr>
        <p:spPr>
          <a:xfrm>
            <a:off x="3856299" y="2212690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27" name="Google Shape;227;g2eda9c72574_0_168"/>
          <p:cNvSpPr/>
          <p:nvPr/>
        </p:nvSpPr>
        <p:spPr>
          <a:xfrm>
            <a:off x="4460113" y="2212690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28" name="Google Shape;228;g2eda9c72574_0_168"/>
          <p:cNvSpPr txBox="1"/>
          <p:nvPr/>
        </p:nvSpPr>
        <p:spPr>
          <a:xfrm>
            <a:off x="5833642" y="2212690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29" name="Google Shape;229;g2eda9c72574_0_168"/>
          <p:cNvSpPr/>
          <p:nvPr/>
        </p:nvSpPr>
        <p:spPr>
          <a:xfrm>
            <a:off x="6645800" y="2214619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30" name="Google Shape;230;g2eda9c72574_0_168"/>
          <p:cNvSpPr/>
          <p:nvPr/>
        </p:nvSpPr>
        <p:spPr>
          <a:xfrm>
            <a:off x="7249614" y="2214619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31" name="Google Shape;231;g2eda9c72574_0_168"/>
          <p:cNvSpPr/>
          <p:nvPr/>
        </p:nvSpPr>
        <p:spPr>
          <a:xfrm>
            <a:off x="7851496" y="2214619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32" name="Google Shape;232;g2eda9c72574_0_168"/>
          <p:cNvSpPr/>
          <p:nvPr/>
        </p:nvSpPr>
        <p:spPr>
          <a:xfrm>
            <a:off x="8455310" y="2214619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33" name="Google Shape;233;g2eda9c72574_0_168"/>
          <p:cNvSpPr/>
          <p:nvPr/>
        </p:nvSpPr>
        <p:spPr>
          <a:xfrm>
            <a:off x="2488558" y="2060292"/>
            <a:ext cx="6713400" cy="6018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34" name="Google Shape;234;g2eda9c72574_0_168"/>
          <p:cNvSpPr/>
          <p:nvPr/>
        </p:nvSpPr>
        <p:spPr>
          <a:xfrm>
            <a:off x="2095019" y="1354236"/>
            <a:ext cx="7523400" cy="15627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35" name="Google Shape;235;g2eda9c72574_0_168"/>
          <p:cNvSpPr txBox="1"/>
          <p:nvPr/>
        </p:nvSpPr>
        <p:spPr>
          <a:xfrm>
            <a:off x="5693284" y="1537855"/>
            <a:ext cx="3270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36" name="Google Shape;236;g2eda9c72574_0_168"/>
          <p:cNvSpPr txBox="1"/>
          <p:nvPr/>
        </p:nvSpPr>
        <p:spPr>
          <a:xfrm>
            <a:off x="669600" y="1889306"/>
            <a:ext cx="983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FS volume</a:t>
            </a:r>
            <a:endParaRPr/>
          </a:p>
        </p:txBody>
      </p:sp>
      <p:cxnSp>
        <p:nvCxnSpPr>
          <p:cNvPr id="237" name="Google Shape;237;g2eda9c72574_0_168"/>
          <p:cNvCxnSpPr>
            <a:stCxn id="236" idx="2"/>
            <a:endCxn id="233" idx="1"/>
          </p:cNvCxnSpPr>
          <p:nvPr/>
        </p:nvCxnSpPr>
        <p:spPr>
          <a:xfrm>
            <a:off x="1161300" y="2135606"/>
            <a:ext cx="1327200" cy="225600"/>
          </a:xfrm>
          <a:prstGeom prst="straightConnector1">
            <a:avLst/>
          </a:prstGeom>
          <a:noFill/>
          <a:ln cap="flat" cmpd="sng" w="25400">
            <a:solidFill>
              <a:srgbClr val="0032FC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38" name="Google Shape;238;g2eda9c72574_0_168"/>
          <p:cNvSpPr txBox="1"/>
          <p:nvPr/>
        </p:nvSpPr>
        <p:spPr>
          <a:xfrm>
            <a:off x="2453835" y="3677624"/>
            <a:ext cx="684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#1</a:t>
            </a:r>
            <a:endParaRPr/>
          </a:p>
        </p:txBody>
      </p:sp>
      <p:sp>
        <p:nvSpPr>
          <p:cNvPr id="239" name="Google Shape;239;g2eda9c72574_0_168"/>
          <p:cNvSpPr/>
          <p:nvPr/>
        </p:nvSpPr>
        <p:spPr>
          <a:xfrm>
            <a:off x="2291790" y="3568344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40" name="Google Shape;240;g2eda9c72574_0_168"/>
          <p:cNvSpPr txBox="1"/>
          <p:nvPr/>
        </p:nvSpPr>
        <p:spPr>
          <a:xfrm>
            <a:off x="2453833" y="4229864"/>
            <a:ext cx="713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#2</a:t>
            </a:r>
            <a:endParaRPr/>
          </a:p>
        </p:txBody>
      </p:sp>
      <p:sp>
        <p:nvSpPr>
          <p:cNvPr id="241" name="Google Shape;241;g2eda9c72574_0_168"/>
          <p:cNvSpPr/>
          <p:nvPr/>
        </p:nvSpPr>
        <p:spPr>
          <a:xfrm>
            <a:off x="2291788" y="4120584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42" name="Google Shape;242;g2eda9c72574_0_168"/>
          <p:cNvSpPr txBox="1"/>
          <p:nvPr/>
        </p:nvSpPr>
        <p:spPr>
          <a:xfrm>
            <a:off x="2715122" y="4642564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43" name="Google Shape;243;g2eda9c72574_0_168"/>
          <p:cNvSpPr txBox="1"/>
          <p:nvPr/>
        </p:nvSpPr>
        <p:spPr>
          <a:xfrm>
            <a:off x="2455765" y="5126387"/>
            <a:ext cx="716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#n</a:t>
            </a:r>
            <a:endParaRPr/>
          </a:p>
        </p:txBody>
      </p:sp>
      <p:sp>
        <p:nvSpPr>
          <p:cNvPr id="244" name="Google Shape;244;g2eda9c72574_0_168"/>
          <p:cNvSpPr/>
          <p:nvPr/>
        </p:nvSpPr>
        <p:spPr>
          <a:xfrm>
            <a:off x="2293720" y="5017107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45" name="Google Shape;245;g2eda9c72574_0_168"/>
          <p:cNvSpPr/>
          <p:nvPr/>
        </p:nvSpPr>
        <p:spPr>
          <a:xfrm>
            <a:off x="2106594" y="3402954"/>
            <a:ext cx="1435200" cy="22803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46" name="Google Shape;246;g2eda9c72574_0_168"/>
          <p:cNvSpPr txBox="1"/>
          <p:nvPr/>
        </p:nvSpPr>
        <p:spPr>
          <a:xfrm>
            <a:off x="4180390" y="3679553"/>
            <a:ext cx="684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#1</a:t>
            </a:r>
            <a:endParaRPr/>
          </a:p>
        </p:txBody>
      </p:sp>
      <p:sp>
        <p:nvSpPr>
          <p:cNvPr id="247" name="Google Shape;247;g2eda9c72574_0_168"/>
          <p:cNvSpPr/>
          <p:nvPr/>
        </p:nvSpPr>
        <p:spPr>
          <a:xfrm>
            <a:off x="4018345" y="3570273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48" name="Google Shape;248;g2eda9c72574_0_168"/>
          <p:cNvSpPr txBox="1"/>
          <p:nvPr/>
        </p:nvSpPr>
        <p:spPr>
          <a:xfrm>
            <a:off x="4180388" y="4231793"/>
            <a:ext cx="713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#2</a:t>
            </a:r>
            <a:endParaRPr/>
          </a:p>
        </p:txBody>
      </p:sp>
      <p:sp>
        <p:nvSpPr>
          <p:cNvPr id="249" name="Google Shape;249;g2eda9c72574_0_168"/>
          <p:cNvSpPr/>
          <p:nvPr/>
        </p:nvSpPr>
        <p:spPr>
          <a:xfrm>
            <a:off x="4018343" y="4122513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50" name="Google Shape;250;g2eda9c72574_0_168"/>
          <p:cNvSpPr txBox="1"/>
          <p:nvPr/>
        </p:nvSpPr>
        <p:spPr>
          <a:xfrm>
            <a:off x="4441677" y="4644493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51" name="Google Shape;251;g2eda9c72574_0_168"/>
          <p:cNvSpPr txBox="1"/>
          <p:nvPr/>
        </p:nvSpPr>
        <p:spPr>
          <a:xfrm>
            <a:off x="4182320" y="5128316"/>
            <a:ext cx="716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#n</a:t>
            </a:r>
            <a:endParaRPr/>
          </a:p>
        </p:txBody>
      </p:sp>
      <p:sp>
        <p:nvSpPr>
          <p:cNvPr id="252" name="Google Shape;252;g2eda9c72574_0_168"/>
          <p:cNvSpPr/>
          <p:nvPr/>
        </p:nvSpPr>
        <p:spPr>
          <a:xfrm>
            <a:off x="4020275" y="5019036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53" name="Google Shape;253;g2eda9c72574_0_168"/>
          <p:cNvSpPr/>
          <p:nvPr/>
        </p:nvSpPr>
        <p:spPr>
          <a:xfrm>
            <a:off x="3833149" y="3404883"/>
            <a:ext cx="1435200" cy="22803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54" name="Google Shape;254;g2eda9c72574_0_168"/>
          <p:cNvSpPr txBox="1"/>
          <p:nvPr/>
        </p:nvSpPr>
        <p:spPr>
          <a:xfrm>
            <a:off x="8509327" y="3679553"/>
            <a:ext cx="684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#1</a:t>
            </a:r>
            <a:endParaRPr/>
          </a:p>
        </p:txBody>
      </p:sp>
      <p:sp>
        <p:nvSpPr>
          <p:cNvPr id="255" name="Google Shape;255;g2eda9c72574_0_168"/>
          <p:cNvSpPr/>
          <p:nvPr/>
        </p:nvSpPr>
        <p:spPr>
          <a:xfrm>
            <a:off x="8347282" y="3570273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56" name="Google Shape;256;g2eda9c72574_0_168"/>
          <p:cNvSpPr txBox="1"/>
          <p:nvPr/>
        </p:nvSpPr>
        <p:spPr>
          <a:xfrm>
            <a:off x="8509325" y="4231793"/>
            <a:ext cx="713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#2</a:t>
            </a:r>
            <a:endParaRPr/>
          </a:p>
        </p:txBody>
      </p:sp>
      <p:sp>
        <p:nvSpPr>
          <p:cNvPr id="257" name="Google Shape;257;g2eda9c72574_0_168"/>
          <p:cNvSpPr/>
          <p:nvPr/>
        </p:nvSpPr>
        <p:spPr>
          <a:xfrm>
            <a:off x="8347280" y="4122513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58" name="Google Shape;258;g2eda9c72574_0_168"/>
          <p:cNvSpPr txBox="1"/>
          <p:nvPr/>
        </p:nvSpPr>
        <p:spPr>
          <a:xfrm>
            <a:off x="8770614" y="4644493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59" name="Google Shape;259;g2eda9c72574_0_168"/>
          <p:cNvSpPr txBox="1"/>
          <p:nvPr/>
        </p:nvSpPr>
        <p:spPr>
          <a:xfrm>
            <a:off x="8511257" y="5128316"/>
            <a:ext cx="716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#n</a:t>
            </a:r>
            <a:endParaRPr/>
          </a:p>
        </p:txBody>
      </p:sp>
      <p:sp>
        <p:nvSpPr>
          <p:cNvPr id="260" name="Google Shape;260;g2eda9c72574_0_168"/>
          <p:cNvSpPr/>
          <p:nvPr/>
        </p:nvSpPr>
        <p:spPr>
          <a:xfrm>
            <a:off x="8349212" y="5019036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61" name="Google Shape;261;g2eda9c72574_0_168"/>
          <p:cNvSpPr/>
          <p:nvPr/>
        </p:nvSpPr>
        <p:spPr>
          <a:xfrm>
            <a:off x="8162086" y="3404883"/>
            <a:ext cx="1435200" cy="22803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62" name="Google Shape;262;g2eda9c72574_0_168"/>
          <p:cNvSpPr txBox="1"/>
          <p:nvPr/>
        </p:nvSpPr>
        <p:spPr>
          <a:xfrm>
            <a:off x="6550421" y="4296839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63" name="Google Shape;263;g2eda9c72574_0_168"/>
          <p:cNvSpPr/>
          <p:nvPr/>
        </p:nvSpPr>
        <p:spPr>
          <a:xfrm>
            <a:off x="1652946" y="3148314"/>
            <a:ext cx="8394000" cy="28473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64" name="Google Shape;264;g2eda9c72574_0_168"/>
          <p:cNvSpPr txBox="1"/>
          <p:nvPr/>
        </p:nvSpPr>
        <p:spPr>
          <a:xfrm>
            <a:off x="5239505" y="6137343"/>
            <a:ext cx="1211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pool</a:t>
            </a:r>
            <a:endParaRPr/>
          </a:p>
        </p:txBody>
      </p:sp>
      <p:sp>
        <p:nvSpPr>
          <p:cNvPr id="265" name="Google Shape;265;g2eda9c72574_0_168"/>
          <p:cNvSpPr txBox="1"/>
          <p:nvPr/>
        </p:nvSpPr>
        <p:spPr>
          <a:xfrm>
            <a:off x="476718" y="6085062"/>
            <a:ext cx="1668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#1</a:t>
            </a:r>
            <a:endParaRPr/>
          </a:p>
        </p:txBody>
      </p:sp>
      <p:cxnSp>
        <p:nvCxnSpPr>
          <p:cNvPr id="266" name="Google Shape;266;g2eda9c72574_0_168"/>
          <p:cNvCxnSpPr>
            <a:stCxn id="265" idx="0"/>
          </p:cNvCxnSpPr>
          <p:nvPr/>
        </p:nvCxnSpPr>
        <p:spPr>
          <a:xfrm flipH="1" rot="10800000">
            <a:off x="1310868" y="5372562"/>
            <a:ext cx="768300" cy="712500"/>
          </a:xfrm>
          <a:prstGeom prst="straightConnector1">
            <a:avLst/>
          </a:prstGeom>
          <a:noFill/>
          <a:ln cap="flat" cmpd="sng" w="25400">
            <a:solidFill>
              <a:srgbClr val="0032FC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67" name="Google Shape;267;g2eda9c72574_0_168"/>
          <p:cNvSpPr txBox="1"/>
          <p:nvPr/>
        </p:nvSpPr>
        <p:spPr>
          <a:xfrm>
            <a:off x="9618563" y="6085062"/>
            <a:ext cx="1700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#n</a:t>
            </a:r>
            <a:endParaRPr/>
          </a:p>
        </p:txBody>
      </p:sp>
      <p:cxnSp>
        <p:nvCxnSpPr>
          <p:cNvPr id="268" name="Google Shape;268;g2eda9c72574_0_168"/>
          <p:cNvCxnSpPr>
            <a:stCxn id="267" idx="0"/>
          </p:cNvCxnSpPr>
          <p:nvPr/>
        </p:nvCxnSpPr>
        <p:spPr>
          <a:xfrm rot="10800000">
            <a:off x="9618563" y="5342262"/>
            <a:ext cx="850200" cy="742800"/>
          </a:xfrm>
          <a:prstGeom prst="straightConnector1">
            <a:avLst/>
          </a:prstGeom>
          <a:noFill/>
          <a:ln cap="flat" cmpd="sng" w="25400">
            <a:solidFill>
              <a:srgbClr val="0032FC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69" name="Google Shape;269;g2eda9c72574_0_168"/>
          <p:cNvCxnSpPr>
            <a:stCxn id="224" idx="2"/>
            <a:endCxn id="239" idx="0"/>
          </p:cNvCxnSpPr>
          <p:nvPr/>
        </p:nvCxnSpPr>
        <p:spPr>
          <a:xfrm flipH="1">
            <a:off x="2801053" y="2513590"/>
            <a:ext cx="133200" cy="10548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dot"/>
            <a:round/>
            <a:headEnd len="sm" w="sm" type="none"/>
            <a:tailEnd len="med" w="med" type="stealth"/>
          </a:ln>
        </p:spPr>
      </p:cxnSp>
      <p:cxnSp>
        <p:nvCxnSpPr>
          <p:cNvPr id="270" name="Google Shape;270;g2eda9c72574_0_168"/>
          <p:cNvCxnSpPr>
            <a:stCxn id="226" idx="2"/>
            <a:endCxn id="247" idx="0"/>
          </p:cNvCxnSpPr>
          <p:nvPr/>
        </p:nvCxnSpPr>
        <p:spPr>
          <a:xfrm>
            <a:off x="4139949" y="2513590"/>
            <a:ext cx="387600" cy="10566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dot"/>
            <a:round/>
            <a:headEnd len="sm" w="sm" type="none"/>
            <a:tailEnd len="med" w="med" type="stealth"/>
          </a:ln>
        </p:spPr>
      </p:cxnSp>
      <p:cxnSp>
        <p:nvCxnSpPr>
          <p:cNvPr id="271" name="Google Shape;271;g2eda9c72574_0_168"/>
          <p:cNvCxnSpPr>
            <a:stCxn id="231" idx="2"/>
            <a:endCxn id="255" idx="0"/>
          </p:cNvCxnSpPr>
          <p:nvPr/>
        </p:nvCxnSpPr>
        <p:spPr>
          <a:xfrm>
            <a:off x="8135146" y="2515519"/>
            <a:ext cx="721500" cy="10548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dot"/>
            <a:round/>
            <a:headEnd len="sm" w="sm" type="none"/>
            <a:tailEnd len="med" w="med" type="stealth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2eda9c72574_0_282"/>
          <p:cNvSpPr/>
          <p:nvPr/>
        </p:nvSpPr>
        <p:spPr>
          <a:xfrm>
            <a:off x="4305782" y="1245671"/>
            <a:ext cx="2314800" cy="1541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77" name="Google Shape;277;g2eda9c72574_0_282"/>
          <p:cNvSpPr/>
          <p:nvPr/>
        </p:nvSpPr>
        <p:spPr>
          <a:xfrm>
            <a:off x="669600" y="1228459"/>
            <a:ext cx="2200800" cy="49293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78" name="Google Shape;278;g2eda9c72574_0_282"/>
          <p:cNvSpPr txBox="1"/>
          <p:nvPr>
            <p:ph idx="11" type="ftr"/>
          </p:nvPr>
        </p:nvSpPr>
        <p:spPr>
          <a:xfrm>
            <a:off x="8034169" y="6332538"/>
            <a:ext cx="3505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279" name="Google Shape;279;g2eda9c72574_0_282"/>
          <p:cNvSpPr txBox="1"/>
          <p:nvPr>
            <p:ph idx="12" type="sldNum"/>
          </p:nvPr>
        </p:nvSpPr>
        <p:spPr>
          <a:xfrm>
            <a:off x="11444747" y="6332538"/>
            <a:ext cx="53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0" name="Google Shape;280;g2eda9c72574_0_282"/>
          <p:cNvSpPr txBox="1"/>
          <p:nvPr/>
        </p:nvSpPr>
        <p:spPr>
          <a:xfrm>
            <a:off x="367525" y="197225"/>
            <a:ext cx="1086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Page-table like architecture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g2eda9c72574_0_282"/>
          <p:cNvSpPr txBox="1"/>
          <p:nvPr/>
        </p:nvSpPr>
        <p:spPr>
          <a:xfrm>
            <a:off x="10534813" y="1617276"/>
            <a:ext cx="6042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#1</a:t>
            </a:r>
            <a:endParaRPr/>
          </a:p>
        </p:txBody>
      </p:sp>
      <p:sp>
        <p:nvSpPr>
          <p:cNvPr id="282" name="Google Shape;282;g2eda9c72574_0_282"/>
          <p:cNvSpPr/>
          <p:nvPr/>
        </p:nvSpPr>
        <p:spPr>
          <a:xfrm>
            <a:off x="10287182" y="1503018"/>
            <a:ext cx="1099500" cy="441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83" name="Google Shape;283;g2eda9c72574_0_282"/>
          <p:cNvSpPr txBox="1"/>
          <p:nvPr/>
        </p:nvSpPr>
        <p:spPr>
          <a:xfrm>
            <a:off x="10534813" y="2459260"/>
            <a:ext cx="633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#2</a:t>
            </a:r>
            <a:endParaRPr/>
          </a:p>
        </p:txBody>
      </p:sp>
      <p:sp>
        <p:nvSpPr>
          <p:cNvPr id="284" name="Google Shape;284;g2eda9c72574_0_282"/>
          <p:cNvSpPr/>
          <p:nvPr/>
        </p:nvSpPr>
        <p:spPr>
          <a:xfrm>
            <a:off x="10287182" y="2345002"/>
            <a:ext cx="1099500" cy="441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85" name="Google Shape;285;g2eda9c72574_0_282"/>
          <p:cNvSpPr txBox="1"/>
          <p:nvPr/>
        </p:nvSpPr>
        <p:spPr>
          <a:xfrm>
            <a:off x="10756027" y="3824985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286" name="Google Shape;286;g2eda9c72574_0_282"/>
          <p:cNvSpPr txBox="1"/>
          <p:nvPr/>
        </p:nvSpPr>
        <p:spPr>
          <a:xfrm>
            <a:off x="10534813" y="5223654"/>
            <a:ext cx="636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 #n</a:t>
            </a:r>
            <a:endParaRPr/>
          </a:p>
        </p:txBody>
      </p:sp>
      <p:sp>
        <p:nvSpPr>
          <p:cNvPr id="287" name="Google Shape;287;g2eda9c72574_0_282"/>
          <p:cNvSpPr/>
          <p:nvPr/>
        </p:nvSpPr>
        <p:spPr>
          <a:xfrm>
            <a:off x="10287182" y="5109396"/>
            <a:ext cx="1099500" cy="441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88" name="Google Shape;288;g2eda9c72574_0_282"/>
          <p:cNvSpPr txBox="1"/>
          <p:nvPr/>
        </p:nvSpPr>
        <p:spPr>
          <a:xfrm>
            <a:off x="8228811" y="1617188"/>
            <a:ext cx="684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ublk #1</a:t>
            </a:r>
            <a:endParaRPr/>
          </a:p>
        </p:txBody>
      </p:sp>
      <p:sp>
        <p:nvSpPr>
          <p:cNvPr id="289" name="Google Shape;289;g2eda9c72574_0_282"/>
          <p:cNvSpPr/>
          <p:nvPr/>
        </p:nvSpPr>
        <p:spPr>
          <a:xfrm>
            <a:off x="8102279" y="1503018"/>
            <a:ext cx="937500" cy="4746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90" name="Google Shape;290;g2eda9c72574_0_282"/>
          <p:cNvSpPr txBox="1"/>
          <p:nvPr/>
        </p:nvSpPr>
        <p:spPr>
          <a:xfrm>
            <a:off x="8228811" y="2455640"/>
            <a:ext cx="713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ublk #2</a:t>
            </a:r>
            <a:endParaRPr/>
          </a:p>
        </p:txBody>
      </p:sp>
      <p:sp>
        <p:nvSpPr>
          <p:cNvPr id="291" name="Google Shape;291;g2eda9c72574_0_282"/>
          <p:cNvSpPr/>
          <p:nvPr/>
        </p:nvSpPr>
        <p:spPr>
          <a:xfrm>
            <a:off x="8102279" y="2341470"/>
            <a:ext cx="937500" cy="4746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92" name="Google Shape;292;g2eda9c72574_0_282"/>
          <p:cNvSpPr txBox="1"/>
          <p:nvPr/>
        </p:nvSpPr>
        <p:spPr>
          <a:xfrm>
            <a:off x="8228811" y="5223566"/>
            <a:ext cx="716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ublk #n</a:t>
            </a:r>
            <a:endParaRPr/>
          </a:p>
        </p:txBody>
      </p:sp>
      <p:sp>
        <p:nvSpPr>
          <p:cNvPr id="293" name="Google Shape;293;g2eda9c72574_0_282"/>
          <p:cNvSpPr/>
          <p:nvPr/>
        </p:nvSpPr>
        <p:spPr>
          <a:xfrm>
            <a:off x="8102279" y="5109396"/>
            <a:ext cx="937500" cy="4746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94" name="Google Shape;294;g2eda9c72574_0_282"/>
          <p:cNvSpPr txBox="1"/>
          <p:nvPr/>
        </p:nvSpPr>
        <p:spPr>
          <a:xfrm>
            <a:off x="8490100" y="3824984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cxnSp>
        <p:nvCxnSpPr>
          <p:cNvPr id="295" name="Google Shape;295;g2eda9c72574_0_282"/>
          <p:cNvCxnSpPr>
            <a:stCxn id="289" idx="3"/>
            <a:endCxn id="282" idx="1"/>
          </p:cNvCxnSpPr>
          <p:nvPr/>
        </p:nvCxnSpPr>
        <p:spPr>
          <a:xfrm flipH="1" rot="10800000">
            <a:off x="9039779" y="1724118"/>
            <a:ext cx="1247400" cy="162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296" name="Google Shape;296;g2eda9c72574_0_282"/>
          <p:cNvCxnSpPr>
            <a:stCxn id="291" idx="3"/>
            <a:endCxn id="284" idx="1"/>
          </p:cNvCxnSpPr>
          <p:nvPr/>
        </p:nvCxnSpPr>
        <p:spPr>
          <a:xfrm flipH="1" rot="10800000">
            <a:off x="9039779" y="2565870"/>
            <a:ext cx="1247400" cy="129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297" name="Google Shape;297;g2eda9c72574_0_282"/>
          <p:cNvCxnSpPr>
            <a:stCxn id="293" idx="3"/>
            <a:endCxn id="287" idx="1"/>
          </p:cNvCxnSpPr>
          <p:nvPr/>
        </p:nvCxnSpPr>
        <p:spPr>
          <a:xfrm flipH="1" rot="10800000">
            <a:off x="9039779" y="5330496"/>
            <a:ext cx="1247400" cy="162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298" name="Google Shape;298;g2eda9c72574_0_282"/>
          <p:cNvSpPr/>
          <p:nvPr/>
        </p:nvSpPr>
        <p:spPr>
          <a:xfrm>
            <a:off x="5081287" y="1725657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99" name="Google Shape;299;g2eda9c72574_0_282"/>
          <p:cNvSpPr/>
          <p:nvPr/>
        </p:nvSpPr>
        <p:spPr>
          <a:xfrm>
            <a:off x="5245262" y="1725657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00" name="Google Shape;300;g2eda9c72574_0_282"/>
          <p:cNvSpPr/>
          <p:nvPr/>
        </p:nvSpPr>
        <p:spPr>
          <a:xfrm>
            <a:off x="5407308" y="1725657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01" name="Google Shape;301;g2eda9c72574_0_282"/>
          <p:cNvSpPr/>
          <p:nvPr/>
        </p:nvSpPr>
        <p:spPr>
          <a:xfrm>
            <a:off x="5571283" y="1725657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02" name="Google Shape;302;g2eda9c72574_0_282"/>
          <p:cNvSpPr/>
          <p:nvPr/>
        </p:nvSpPr>
        <p:spPr>
          <a:xfrm>
            <a:off x="5000263" y="1660899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03" name="Google Shape;303;g2eda9c72574_0_282"/>
          <p:cNvSpPr/>
          <p:nvPr/>
        </p:nvSpPr>
        <p:spPr>
          <a:xfrm>
            <a:off x="5789272" y="2317900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04" name="Google Shape;304;g2eda9c72574_0_282"/>
          <p:cNvSpPr/>
          <p:nvPr/>
        </p:nvSpPr>
        <p:spPr>
          <a:xfrm>
            <a:off x="5953247" y="2317900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05" name="Google Shape;305;g2eda9c72574_0_282"/>
          <p:cNvSpPr/>
          <p:nvPr/>
        </p:nvSpPr>
        <p:spPr>
          <a:xfrm>
            <a:off x="6115293" y="2317900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06" name="Google Shape;306;g2eda9c72574_0_282"/>
          <p:cNvSpPr/>
          <p:nvPr/>
        </p:nvSpPr>
        <p:spPr>
          <a:xfrm>
            <a:off x="6279268" y="2317900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07" name="Google Shape;307;g2eda9c72574_0_282"/>
          <p:cNvSpPr/>
          <p:nvPr/>
        </p:nvSpPr>
        <p:spPr>
          <a:xfrm>
            <a:off x="5708248" y="2253142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08" name="Google Shape;308;g2eda9c72574_0_282"/>
          <p:cNvSpPr/>
          <p:nvPr/>
        </p:nvSpPr>
        <p:spPr>
          <a:xfrm>
            <a:off x="4492908" y="2317900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09" name="Google Shape;309;g2eda9c72574_0_282"/>
          <p:cNvSpPr/>
          <p:nvPr/>
        </p:nvSpPr>
        <p:spPr>
          <a:xfrm>
            <a:off x="4656883" y="2317900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10" name="Google Shape;310;g2eda9c72574_0_282"/>
          <p:cNvSpPr/>
          <p:nvPr/>
        </p:nvSpPr>
        <p:spPr>
          <a:xfrm>
            <a:off x="4818929" y="2317900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11" name="Google Shape;311;g2eda9c72574_0_282"/>
          <p:cNvSpPr/>
          <p:nvPr/>
        </p:nvSpPr>
        <p:spPr>
          <a:xfrm>
            <a:off x="4982904" y="2317900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12" name="Google Shape;312;g2eda9c72574_0_282"/>
          <p:cNvSpPr/>
          <p:nvPr/>
        </p:nvSpPr>
        <p:spPr>
          <a:xfrm>
            <a:off x="4411884" y="2253142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13" name="Google Shape;313;g2eda9c72574_0_282"/>
          <p:cNvSpPr txBox="1"/>
          <p:nvPr/>
        </p:nvSpPr>
        <p:spPr>
          <a:xfrm>
            <a:off x="5360156" y="2280022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cxnSp>
        <p:nvCxnSpPr>
          <p:cNvPr id="314" name="Google Shape;314;g2eda9c72574_0_282"/>
          <p:cNvCxnSpPr>
            <a:stCxn id="298" idx="2"/>
            <a:endCxn id="312" idx="0"/>
          </p:cNvCxnSpPr>
          <p:nvPr/>
        </p:nvCxnSpPr>
        <p:spPr>
          <a:xfrm rot="5400000">
            <a:off x="4833037" y="1941207"/>
            <a:ext cx="284400" cy="339300"/>
          </a:xfrm>
          <a:prstGeom prst="bentConnector3">
            <a:avLst>
              <a:gd fmla="val 31010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15" name="Google Shape;315;g2eda9c72574_0_282"/>
          <p:cNvCxnSpPr>
            <a:stCxn id="301" idx="2"/>
            <a:endCxn id="307" idx="0"/>
          </p:cNvCxnSpPr>
          <p:nvPr/>
        </p:nvCxnSpPr>
        <p:spPr>
          <a:xfrm flipH="1" rot="-5400000">
            <a:off x="5726233" y="1877307"/>
            <a:ext cx="284400" cy="467100"/>
          </a:xfrm>
          <a:prstGeom prst="bentConnector3">
            <a:avLst>
              <a:gd fmla="val 34500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316" name="Google Shape;316;g2eda9c72574_0_282"/>
          <p:cNvSpPr txBox="1"/>
          <p:nvPr/>
        </p:nvSpPr>
        <p:spPr>
          <a:xfrm>
            <a:off x="4745622" y="1340091"/>
            <a:ext cx="1343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Block table #1</a:t>
            </a:r>
            <a:endParaRPr/>
          </a:p>
        </p:txBody>
      </p:sp>
      <p:sp>
        <p:nvSpPr>
          <p:cNvPr id="317" name="Google Shape;317;g2eda9c72574_0_282"/>
          <p:cNvSpPr txBox="1"/>
          <p:nvPr/>
        </p:nvSpPr>
        <p:spPr>
          <a:xfrm>
            <a:off x="4831804" y="3232230"/>
            <a:ext cx="13722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Block table #2</a:t>
            </a:r>
            <a:endParaRPr/>
          </a:p>
        </p:txBody>
      </p:sp>
      <p:sp>
        <p:nvSpPr>
          <p:cNvPr id="318" name="Google Shape;318;g2eda9c72574_0_282"/>
          <p:cNvSpPr/>
          <p:nvPr/>
        </p:nvSpPr>
        <p:spPr>
          <a:xfrm>
            <a:off x="4305782" y="3063843"/>
            <a:ext cx="2314800" cy="5643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19" name="Google Shape;319;g2eda9c72574_0_282"/>
          <p:cNvSpPr txBox="1"/>
          <p:nvPr/>
        </p:nvSpPr>
        <p:spPr>
          <a:xfrm>
            <a:off x="5380145" y="411218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320" name="Google Shape;320;g2eda9c72574_0_282"/>
          <p:cNvSpPr txBox="1"/>
          <p:nvPr/>
        </p:nvSpPr>
        <p:spPr>
          <a:xfrm>
            <a:off x="4833733" y="5201854"/>
            <a:ext cx="13755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Block table #n</a:t>
            </a:r>
            <a:endParaRPr/>
          </a:p>
        </p:txBody>
      </p:sp>
      <p:sp>
        <p:nvSpPr>
          <p:cNvPr id="321" name="Google Shape;321;g2eda9c72574_0_282"/>
          <p:cNvSpPr/>
          <p:nvPr/>
        </p:nvSpPr>
        <p:spPr>
          <a:xfrm>
            <a:off x="4307711" y="5033467"/>
            <a:ext cx="2314800" cy="5643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cxnSp>
        <p:nvCxnSpPr>
          <p:cNvPr id="322" name="Google Shape;322;g2eda9c72574_0_282"/>
          <p:cNvCxnSpPr>
            <a:stCxn id="276" idx="3"/>
            <a:endCxn id="289" idx="1"/>
          </p:cNvCxnSpPr>
          <p:nvPr/>
        </p:nvCxnSpPr>
        <p:spPr>
          <a:xfrm flipH="1" rot="10800000">
            <a:off x="6620582" y="1740221"/>
            <a:ext cx="1481700" cy="2760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323" name="Google Shape;323;g2eda9c72574_0_282"/>
          <p:cNvCxnSpPr>
            <a:stCxn id="318" idx="3"/>
            <a:endCxn id="291" idx="1"/>
          </p:cNvCxnSpPr>
          <p:nvPr/>
        </p:nvCxnSpPr>
        <p:spPr>
          <a:xfrm flipH="1" rot="10800000">
            <a:off x="6620582" y="2578893"/>
            <a:ext cx="1481700" cy="7671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324" name="Google Shape;324;g2eda9c72574_0_282"/>
          <p:cNvCxnSpPr>
            <a:stCxn id="321" idx="3"/>
            <a:endCxn id="293" idx="1"/>
          </p:cNvCxnSpPr>
          <p:nvPr/>
        </p:nvCxnSpPr>
        <p:spPr>
          <a:xfrm>
            <a:off x="6622511" y="5315617"/>
            <a:ext cx="1479900" cy="312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325" name="Google Shape;325;g2eda9c72574_0_282"/>
          <p:cNvSpPr/>
          <p:nvPr/>
        </p:nvSpPr>
        <p:spPr>
          <a:xfrm>
            <a:off x="1217352" y="1896854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26" name="Google Shape;326;g2eda9c72574_0_282"/>
          <p:cNvSpPr/>
          <p:nvPr/>
        </p:nvSpPr>
        <p:spPr>
          <a:xfrm>
            <a:off x="1381939" y="1896854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27" name="Google Shape;327;g2eda9c72574_0_282"/>
          <p:cNvSpPr/>
          <p:nvPr/>
        </p:nvSpPr>
        <p:spPr>
          <a:xfrm>
            <a:off x="2099047" y="1896854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28" name="Google Shape;328;g2eda9c72574_0_282"/>
          <p:cNvSpPr txBox="1"/>
          <p:nvPr/>
        </p:nvSpPr>
        <p:spPr>
          <a:xfrm>
            <a:off x="1706978" y="1920515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329" name="Google Shape;329;g2eda9c72574_0_282"/>
          <p:cNvSpPr/>
          <p:nvPr/>
        </p:nvSpPr>
        <p:spPr>
          <a:xfrm>
            <a:off x="1138348" y="1807421"/>
            <a:ext cx="1164900" cy="5874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30" name="Google Shape;330;g2eda9c72574_0_282"/>
          <p:cNvSpPr txBox="1"/>
          <p:nvPr/>
        </p:nvSpPr>
        <p:spPr>
          <a:xfrm>
            <a:off x="826798" y="1425606"/>
            <a:ext cx="5130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#1</a:t>
            </a:r>
            <a:endParaRPr/>
          </a:p>
        </p:txBody>
      </p:sp>
      <p:sp>
        <p:nvSpPr>
          <p:cNvPr id="331" name="Google Shape;331;g2eda9c72574_0_282"/>
          <p:cNvSpPr txBox="1"/>
          <p:nvPr/>
        </p:nvSpPr>
        <p:spPr>
          <a:xfrm>
            <a:off x="2099047" y="1425606"/>
            <a:ext cx="538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#n</a:t>
            </a:r>
            <a:endParaRPr/>
          </a:p>
        </p:txBody>
      </p:sp>
      <p:cxnSp>
        <p:nvCxnSpPr>
          <p:cNvPr id="332" name="Google Shape;332;g2eda9c72574_0_282"/>
          <p:cNvCxnSpPr>
            <a:stCxn id="325" idx="0"/>
            <a:endCxn id="330" idx="2"/>
          </p:cNvCxnSpPr>
          <p:nvPr/>
        </p:nvCxnSpPr>
        <p:spPr>
          <a:xfrm rot="10800000">
            <a:off x="1083252" y="1610354"/>
            <a:ext cx="196500" cy="2865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sm" w="sm" type="none"/>
          </a:ln>
        </p:spPr>
      </p:cxnSp>
      <p:cxnSp>
        <p:nvCxnSpPr>
          <p:cNvPr id="333" name="Google Shape;333;g2eda9c72574_0_282"/>
          <p:cNvCxnSpPr>
            <a:stCxn id="327" idx="0"/>
            <a:endCxn id="331" idx="2"/>
          </p:cNvCxnSpPr>
          <p:nvPr/>
        </p:nvCxnSpPr>
        <p:spPr>
          <a:xfrm flipH="1" rot="10800000">
            <a:off x="2161447" y="1610354"/>
            <a:ext cx="207000" cy="2865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sm" w="sm" type="none"/>
          </a:ln>
        </p:spPr>
      </p:cxnSp>
      <p:sp>
        <p:nvSpPr>
          <p:cNvPr id="334" name="Google Shape;334;g2eda9c72574_0_282"/>
          <p:cNvSpPr txBox="1"/>
          <p:nvPr/>
        </p:nvSpPr>
        <p:spPr>
          <a:xfrm>
            <a:off x="1127368" y="2475817"/>
            <a:ext cx="12480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#1</a:t>
            </a:r>
            <a:endParaRPr/>
          </a:p>
        </p:txBody>
      </p:sp>
      <p:sp>
        <p:nvSpPr>
          <p:cNvPr id="335" name="Google Shape;335;g2eda9c72574_0_282"/>
          <p:cNvSpPr/>
          <p:nvPr/>
        </p:nvSpPr>
        <p:spPr>
          <a:xfrm>
            <a:off x="1219281" y="2871056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36" name="Google Shape;336;g2eda9c72574_0_282"/>
          <p:cNvSpPr/>
          <p:nvPr/>
        </p:nvSpPr>
        <p:spPr>
          <a:xfrm>
            <a:off x="1383868" y="2871056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37" name="Google Shape;337;g2eda9c72574_0_282"/>
          <p:cNvSpPr/>
          <p:nvPr/>
        </p:nvSpPr>
        <p:spPr>
          <a:xfrm>
            <a:off x="2100976" y="2871056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38" name="Google Shape;338;g2eda9c72574_0_282"/>
          <p:cNvSpPr txBox="1"/>
          <p:nvPr/>
        </p:nvSpPr>
        <p:spPr>
          <a:xfrm>
            <a:off x="1708907" y="2894717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339" name="Google Shape;339;g2eda9c72574_0_282"/>
          <p:cNvSpPr/>
          <p:nvPr/>
        </p:nvSpPr>
        <p:spPr>
          <a:xfrm>
            <a:off x="1140277" y="2781623"/>
            <a:ext cx="1164900" cy="5874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40" name="Google Shape;340;g2eda9c72574_0_282"/>
          <p:cNvSpPr txBox="1"/>
          <p:nvPr/>
        </p:nvSpPr>
        <p:spPr>
          <a:xfrm>
            <a:off x="1129297" y="3450019"/>
            <a:ext cx="1270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#2</a:t>
            </a:r>
            <a:endParaRPr/>
          </a:p>
        </p:txBody>
      </p:sp>
      <p:sp>
        <p:nvSpPr>
          <p:cNvPr id="341" name="Google Shape;341;g2eda9c72574_0_282"/>
          <p:cNvSpPr txBox="1"/>
          <p:nvPr/>
        </p:nvSpPr>
        <p:spPr>
          <a:xfrm>
            <a:off x="1705050" y="4219871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342" name="Google Shape;342;g2eda9c72574_0_282"/>
          <p:cNvSpPr/>
          <p:nvPr/>
        </p:nvSpPr>
        <p:spPr>
          <a:xfrm>
            <a:off x="1217352" y="523424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43" name="Google Shape;343;g2eda9c72574_0_282"/>
          <p:cNvSpPr/>
          <p:nvPr/>
        </p:nvSpPr>
        <p:spPr>
          <a:xfrm>
            <a:off x="1381939" y="523424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44" name="Google Shape;344;g2eda9c72574_0_282"/>
          <p:cNvSpPr/>
          <p:nvPr/>
        </p:nvSpPr>
        <p:spPr>
          <a:xfrm>
            <a:off x="2099047" y="523424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45" name="Google Shape;345;g2eda9c72574_0_282"/>
          <p:cNvSpPr txBox="1"/>
          <p:nvPr/>
        </p:nvSpPr>
        <p:spPr>
          <a:xfrm>
            <a:off x="1706978" y="525790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346" name="Google Shape;346;g2eda9c72574_0_282"/>
          <p:cNvSpPr/>
          <p:nvPr/>
        </p:nvSpPr>
        <p:spPr>
          <a:xfrm>
            <a:off x="1138348" y="5144814"/>
            <a:ext cx="1164900" cy="5874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47" name="Google Shape;347;g2eda9c72574_0_282"/>
          <p:cNvSpPr txBox="1"/>
          <p:nvPr/>
        </p:nvSpPr>
        <p:spPr>
          <a:xfrm>
            <a:off x="1127368" y="5813210"/>
            <a:ext cx="12738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#n</a:t>
            </a:r>
            <a:endParaRPr/>
          </a:p>
        </p:txBody>
      </p:sp>
      <p:cxnSp>
        <p:nvCxnSpPr>
          <p:cNvPr id="348" name="Google Shape;348;g2eda9c72574_0_282"/>
          <p:cNvCxnSpPr>
            <a:stCxn id="327" idx="3"/>
            <a:endCxn id="308" idx="1"/>
          </p:cNvCxnSpPr>
          <p:nvPr/>
        </p:nvCxnSpPr>
        <p:spPr>
          <a:xfrm>
            <a:off x="2223847" y="2092454"/>
            <a:ext cx="2269200" cy="3468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sm" w="sm" type="none"/>
          </a:ln>
        </p:spPr>
      </p:cxnSp>
      <p:cxnSp>
        <p:nvCxnSpPr>
          <p:cNvPr id="349" name="Google Shape;349;g2eda9c72574_0_282"/>
          <p:cNvCxnSpPr>
            <a:stCxn id="337" idx="3"/>
            <a:endCxn id="309" idx="2"/>
          </p:cNvCxnSpPr>
          <p:nvPr/>
        </p:nvCxnSpPr>
        <p:spPr>
          <a:xfrm flipH="1" rot="10800000">
            <a:off x="2225776" y="2560856"/>
            <a:ext cx="2494800" cy="5058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sm" w="sm" type="non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2eda9c72574_0_407"/>
          <p:cNvSpPr/>
          <p:nvPr/>
        </p:nvSpPr>
        <p:spPr>
          <a:xfrm>
            <a:off x="2095019" y="3005017"/>
            <a:ext cx="7523400" cy="1541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55" name="Google Shape;355;g2eda9c72574_0_407"/>
          <p:cNvSpPr txBox="1"/>
          <p:nvPr>
            <p:ph idx="11" type="ftr"/>
          </p:nvPr>
        </p:nvSpPr>
        <p:spPr>
          <a:xfrm>
            <a:off x="8034169" y="6332538"/>
            <a:ext cx="3505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356" name="Google Shape;356;g2eda9c72574_0_407"/>
          <p:cNvSpPr txBox="1"/>
          <p:nvPr>
            <p:ph idx="12" type="sldNum"/>
          </p:nvPr>
        </p:nvSpPr>
        <p:spPr>
          <a:xfrm>
            <a:off x="11444747" y="6332538"/>
            <a:ext cx="53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7" name="Google Shape;357;g2eda9c72574_0_407"/>
          <p:cNvSpPr txBox="1"/>
          <p:nvPr/>
        </p:nvSpPr>
        <p:spPr>
          <a:xfrm>
            <a:off x="367525" y="197225"/>
            <a:ext cx="1086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Flexible resize scheme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Google Shape;358;g2eda9c72574_0_407"/>
          <p:cNvSpPr/>
          <p:nvPr/>
        </p:nvSpPr>
        <p:spPr>
          <a:xfrm>
            <a:off x="2650603" y="2212690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59" name="Google Shape;359;g2eda9c72574_0_407"/>
          <p:cNvSpPr/>
          <p:nvPr/>
        </p:nvSpPr>
        <p:spPr>
          <a:xfrm>
            <a:off x="3254417" y="2212690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60" name="Google Shape;360;g2eda9c72574_0_407"/>
          <p:cNvSpPr/>
          <p:nvPr/>
        </p:nvSpPr>
        <p:spPr>
          <a:xfrm>
            <a:off x="3856299" y="2212690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61" name="Google Shape;361;g2eda9c72574_0_407"/>
          <p:cNvSpPr/>
          <p:nvPr/>
        </p:nvSpPr>
        <p:spPr>
          <a:xfrm>
            <a:off x="4460113" y="2212690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62" name="Google Shape;362;g2eda9c72574_0_407"/>
          <p:cNvSpPr txBox="1"/>
          <p:nvPr/>
        </p:nvSpPr>
        <p:spPr>
          <a:xfrm>
            <a:off x="5104436" y="2212690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63" name="Google Shape;363;g2eda9c72574_0_407"/>
          <p:cNvSpPr/>
          <p:nvPr/>
        </p:nvSpPr>
        <p:spPr>
          <a:xfrm>
            <a:off x="5395731" y="2214619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64" name="Google Shape;364;g2eda9c72574_0_407"/>
          <p:cNvSpPr/>
          <p:nvPr/>
        </p:nvSpPr>
        <p:spPr>
          <a:xfrm>
            <a:off x="6254191" y="2214619"/>
            <a:ext cx="567300" cy="3009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65" name="Google Shape;365;g2eda9c72574_0_407"/>
          <p:cNvSpPr/>
          <p:nvPr/>
        </p:nvSpPr>
        <p:spPr>
          <a:xfrm>
            <a:off x="7851496" y="2214619"/>
            <a:ext cx="567300" cy="3009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66" name="Google Shape;366;g2eda9c72574_0_407"/>
          <p:cNvSpPr/>
          <p:nvPr/>
        </p:nvSpPr>
        <p:spPr>
          <a:xfrm>
            <a:off x="2488559" y="2060292"/>
            <a:ext cx="3607500" cy="6018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67" name="Google Shape;367;g2eda9c72574_0_407"/>
          <p:cNvSpPr/>
          <p:nvPr/>
        </p:nvSpPr>
        <p:spPr>
          <a:xfrm>
            <a:off x="2095019" y="1354236"/>
            <a:ext cx="7523400" cy="15627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68" name="Google Shape;368;g2eda9c72574_0_407"/>
          <p:cNvSpPr txBox="1"/>
          <p:nvPr/>
        </p:nvSpPr>
        <p:spPr>
          <a:xfrm>
            <a:off x="5693284" y="1537855"/>
            <a:ext cx="3270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69" name="Google Shape;369;g2eda9c72574_0_407"/>
          <p:cNvSpPr/>
          <p:nvPr/>
        </p:nvSpPr>
        <p:spPr>
          <a:xfrm>
            <a:off x="6148088" y="2062222"/>
            <a:ext cx="2995800" cy="6018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70" name="Google Shape;370;g2eda9c72574_0_407"/>
          <p:cNvSpPr txBox="1"/>
          <p:nvPr/>
        </p:nvSpPr>
        <p:spPr>
          <a:xfrm>
            <a:off x="7282404" y="2212689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71" name="Google Shape;371;g2eda9c72574_0_407"/>
          <p:cNvSpPr/>
          <p:nvPr/>
        </p:nvSpPr>
        <p:spPr>
          <a:xfrm rot="-5400000">
            <a:off x="7534756" y="390434"/>
            <a:ext cx="246300" cy="29724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32">
              <a:solidFill>
                <a:srgbClr val="4D57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g2eda9c72574_0_407"/>
          <p:cNvSpPr txBox="1"/>
          <p:nvPr/>
        </p:nvSpPr>
        <p:spPr>
          <a:xfrm>
            <a:off x="7377783" y="1528177"/>
            <a:ext cx="5361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resize</a:t>
            </a:r>
            <a:endParaRPr/>
          </a:p>
        </p:txBody>
      </p:sp>
      <p:sp>
        <p:nvSpPr>
          <p:cNvPr id="373" name="Google Shape;373;g2eda9c72574_0_407"/>
          <p:cNvSpPr/>
          <p:nvPr/>
        </p:nvSpPr>
        <p:spPr>
          <a:xfrm>
            <a:off x="8501606" y="2216544"/>
            <a:ext cx="567300" cy="3009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74" name="Google Shape;374;g2eda9c72574_0_407"/>
          <p:cNvSpPr/>
          <p:nvPr/>
        </p:nvSpPr>
        <p:spPr>
          <a:xfrm>
            <a:off x="5347509" y="348500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75" name="Google Shape;375;g2eda9c72574_0_407"/>
          <p:cNvSpPr/>
          <p:nvPr/>
        </p:nvSpPr>
        <p:spPr>
          <a:xfrm>
            <a:off x="5511484" y="348500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76" name="Google Shape;376;g2eda9c72574_0_407"/>
          <p:cNvSpPr/>
          <p:nvPr/>
        </p:nvSpPr>
        <p:spPr>
          <a:xfrm>
            <a:off x="5673530" y="348500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77" name="Google Shape;377;g2eda9c72574_0_407"/>
          <p:cNvSpPr/>
          <p:nvPr/>
        </p:nvSpPr>
        <p:spPr>
          <a:xfrm>
            <a:off x="5837505" y="3485003"/>
            <a:ext cx="127200" cy="243000"/>
          </a:xfrm>
          <a:prstGeom prst="rect">
            <a:avLst/>
          </a:prstGeom>
          <a:solidFill>
            <a:srgbClr val="FFFFFF"/>
          </a:solidFill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78" name="Google Shape;378;g2eda9c72574_0_407"/>
          <p:cNvSpPr/>
          <p:nvPr/>
        </p:nvSpPr>
        <p:spPr>
          <a:xfrm>
            <a:off x="5266485" y="3420245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79" name="Google Shape;379;g2eda9c72574_0_407"/>
          <p:cNvSpPr/>
          <p:nvPr/>
        </p:nvSpPr>
        <p:spPr>
          <a:xfrm>
            <a:off x="6055494" y="4077246"/>
            <a:ext cx="127200" cy="243000"/>
          </a:xfrm>
          <a:prstGeom prst="rect">
            <a:avLst/>
          </a:prstGeom>
          <a:solidFill>
            <a:srgbClr val="FFFFFF"/>
          </a:solidFill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80" name="Google Shape;380;g2eda9c72574_0_407"/>
          <p:cNvSpPr/>
          <p:nvPr/>
        </p:nvSpPr>
        <p:spPr>
          <a:xfrm>
            <a:off x="6219469" y="4077246"/>
            <a:ext cx="127200" cy="243000"/>
          </a:xfrm>
          <a:prstGeom prst="rect">
            <a:avLst/>
          </a:prstGeom>
          <a:solidFill>
            <a:srgbClr val="FFFFFF"/>
          </a:solidFill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81" name="Google Shape;381;g2eda9c72574_0_407"/>
          <p:cNvSpPr/>
          <p:nvPr/>
        </p:nvSpPr>
        <p:spPr>
          <a:xfrm>
            <a:off x="6381515" y="4077246"/>
            <a:ext cx="127200" cy="243000"/>
          </a:xfrm>
          <a:prstGeom prst="rect">
            <a:avLst/>
          </a:prstGeom>
          <a:solidFill>
            <a:srgbClr val="FFFFFF"/>
          </a:solidFill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82" name="Google Shape;382;g2eda9c72574_0_407"/>
          <p:cNvSpPr/>
          <p:nvPr/>
        </p:nvSpPr>
        <p:spPr>
          <a:xfrm>
            <a:off x="6545490" y="4077246"/>
            <a:ext cx="127200" cy="243000"/>
          </a:xfrm>
          <a:prstGeom prst="rect">
            <a:avLst/>
          </a:prstGeom>
          <a:solidFill>
            <a:srgbClr val="FFFFFF"/>
          </a:solidFill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83" name="Google Shape;383;g2eda9c72574_0_407"/>
          <p:cNvSpPr/>
          <p:nvPr/>
        </p:nvSpPr>
        <p:spPr>
          <a:xfrm>
            <a:off x="5974470" y="4012488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84" name="Google Shape;384;g2eda9c72574_0_407"/>
          <p:cNvSpPr/>
          <p:nvPr/>
        </p:nvSpPr>
        <p:spPr>
          <a:xfrm>
            <a:off x="4759130" y="407724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85" name="Google Shape;385;g2eda9c72574_0_407"/>
          <p:cNvSpPr/>
          <p:nvPr/>
        </p:nvSpPr>
        <p:spPr>
          <a:xfrm>
            <a:off x="4923105" y="407724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86" name="Google Shape;386;g2eda9c72574_0_407"/>
          <p:cNvSpPr/>
          <p:nvPr/>
        </p:nvSpPr>
        <p:spPr>
          <a:xfrm>
            <a:off x="5085151" y="407724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87" name="Google Shape;387;g2eda9c72574_0_407"/>
          <p:cNvSpPr/>
          <p:nvPr/>
        </p:nvSpPr>
        <p:spPr>
          <a:xfrm>
            <a:off x="5249126" y="407724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88" name="Google Shape;388;g2eda9c72574_0_407"/>
          <p:cNvSpPr/>
          <p:nvPr/>
        </p:nvSpPr>
        <p:spPr>
          <a:xfrm>
            <a:off x="4678106" y="4012488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89" name="Google Shape;389;g2eda9c72574_0_407"/>
          <p:cNvSpPr txBox="1"/>
          <p:nvPr/>
        </p:nvSpPr>
        <p:spPr>
          <a:xfrm>
            <a:off x="5626378" y="403936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cxnSp>
        <p:nvCxnSpPr>
          <p:cNvPr id="390" name="Google Shape;390;g2eda9c72574_0_407"/>
          <p:cNvCxnSpPr>
            <a:stCxn id="374" idx="2"/>
            <a:endCxn id="388" idx="0"/>
          </p:cNvCxnSpPr>
          <p:nvPr/>
        </p:nvCxnSpPr>
        <p:spPr>
          <a:xfrm rot="5400000">
            <a:off x="5099259" y="3700553"/>
            <a:ext cx="284400" cy="339300"/>
          </a:xfrm>
          <a:prstGeom prst="bentConnector3">
            <a:avLst>
              <a:gd fmla="val 37780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91" name="Google Shape;391;g2eda9c72574_0_407"/>
          <p:cNvCxnSpPr>
            <a:stCxn id="377" idx="2"/>
            <a:endCxn id="383" idx="0"/>
          </p:cNvCxnSpPr>
          <p:nvPr/>
        </p:nvCxnSpPr>
        <p:spPr>
          <a:xfrm flipH="1" rot="-5400000">
            <a:off x="5992455" y="3636653"/>
            <a:ext cx="284400" cy="467100"/>
          </a:xfrm>
          <a:prstGeom prst="bentConnector3">
            <a:avLst>
              <a:gd fmla="val 34290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392" name="Google Shape;392;g2eda9c72574_0_407"/>
          <p:cNvSpPr txBox="1"/>
          <p:nvPr/>
        </p:nvSpPr>
        <p:spPr>
          <a:xfrm>
            <a:off x="5186268" y="3099437"/>
            <a:ext cx="10659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Block table</a:t>
            </a:r>
            <a:endParaRPr/>
          </a:p>
        </p:txBody>
      </p:sp>
      <p:sp>
        <p:nvSpPr>
          <p:cNvPr id="393" name="Google Shape;393;g2eda9c72574_0_407"/>
          <p:cNvSpPr/>
          <p:nvPr/>
        </p:nvSpPr>
        <p:spPr>
          <a:xfrm>
            <a:off x="8208460" y="5091188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94" name="Google Shape;394;g2eda9c72574_0_407"/>
          <p:cNvSpPr/>
          <p:nvPr/>
        </p:nvSpPr>
        <p:spPr>
          <a:xfrm>
            <a:off x="8373047" y="5091188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95" name="Google Shape;395;g2eda9c72574_0_407"/>
          <p:cNvSpPr/>
          <p:nvPr/>
        </p:nvSpPr>
        <p:spPr>
          <a:xfrm>
            <a:off x="9090155" y="5091188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96" name="Google Shape;396;g2eda9c72574_0_407"/>
          <p:cNvSpPr txBox="1"/>
          <p:nvPr/>
        </p:nvSpPr>
        <p:spPr>
          <a:xfrm>
            <a:off x="8698086" y="5114849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397" name="Google Shape;397;g2eda9c72574_0_407"/>
          <p:cNvSpPr/>
          <p:nvPr/>
        </p:nvSpPr>
        <p:spPr>
          <a:xfrm>
            <a:off x="8129456" y="5001755"/>
            <a:ext cx="1164900" cy="5874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398" name="Google Shape;398;g2eda9c72574_0_407"/>
          <p:cNvSpPr txBox="1"/>
          <p:nvPr/>
        </p:nvSpPr>
        <p:spPr>
          <a:xfrm>
            <a:off x="8118476" y="5670151"/>
            <a:ext cx="12738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#n</a:t>
            </a:r>
            <a:endParaRPr/>
          </a:p>
        </p:txBody>
      </p:sp>
      <p:sp>
        <p:nvSpPr>
          <p:cNvPr id="399" name="Google Shape;399;g2eda9c72574_0_407"/>
          <p:cNvSpPr/>
          <p:nvPr/>
        </p:nvSpPr>
        <p:spPr>
          <a:xfrm>
            <a:off x="2446192" y="509311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00" name="Google Shape;400;g2eda9c72574_0_407"/>
          <p:cNvSpPr/>
          <p:nvPr/>
        </p:nvSpPr>
        <p:spPr>
          <a:xfrm>
            <a:off x="2610779" y="509311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01" name="Google Shape;401;g2eda9c72574_0_407"/>
          <p:cNvSpPr/>
          <p:nvPr/>
        </p:nvSpPr>
        <p:spPr>
          <a:xfrm>
            <a:off x="3327887" y="509311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02" name="Google Shape;402;g2eda9c72574_0_407"/>
          <p:cNvSpPr txBox="1"/>
          <p:nvPr/>
        </p:nvSpPr>
        <p:spPr>
          <a:xfrm>
            <a:off x="2935818" y="511677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403" name="Google Shape;403;g2eda9c72574_0_407"/>
          <p:cNvSpPr/>
          <p:nvPr/>
        </p:nvSpPr>
        <p:spPr>
          <a:xfrm>
            <a:off x="2367188" y="5003684"/>
            <a:ext cx="1164900" cy="5874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04" name="Google Shape;404;g2eda9c72574_0_407"/>
          <p:cNvSpPr txBox="1"/>
          <p:nvPr/>
        </p:nvSpPr>
        <p:spPr>
          <a:xfrm>
            <a:off x="2356208" y="5672080"/>
            <a:ext cx="12480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#1</a:t>
            </a:r>
            <a:endParaRPr/>
          </a:p>
        </p:txBody>
      </p:sp>
      <p:sp>
        <p:nvSpPr>
          <p:cNvPr id="405" name="Google Shape;405;g2eda9c72574_0_407"/>
          <p:cNvSpPr/>
          <p:nvPr/>
        </p:nvSpPr>
        <p:spPr>
          <a:xfrm>
            <a:off x="3881454" y="509311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06" name="Google Shape;406;g2eda9c72574_0_407"/>
          <p:cNvSpPr/>
          <p:nvPr/>
        </p:nvSpPr>
        <p:spPr>
          <a:xfrm>
            <a:off x="4046041" y="509311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07" name="Google Shape;407;g2eda9c72574_0_407"/>
          <p:cNvSpPr/>
          <p:nvPr/>
        </p:nvSpPr>
        <p:spPr>
          <a:xfrm>
            <a:off x="4763149" y="509311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08" name="Google Shape;408;g2eda9c72574_0_407"/>
          <p:cNvSpPr txBox="1"/>
          <p:nvPr/>
        </p:nvSpPr>
        <p:spPr>
          <a:xfrm>
            <a:off x="4371080" y="511677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409" name="Google Shape;409;g2eda9c72574_0_407"/>
          <p:cNvSpPr/>
          <p:nvPr/>
        </p:nvSpPr>
        <p:spPr>
          <a:xfrm>
            <a:off x="3802450" y="5003684"/>
            <a:ext cx="1164900" cy="5874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10" name="Google Shape;410;g2eda9c72574_0_407"/>
          <p:cNvSpPr txBox="1"/>
          <p:nvPr/>
        </p:nvSpPr>
        <p:spPr>
          <a:xfrm>
            <a:off x="3791470" y="5672080"/>
            <a:ext cx="1270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#2</a:t>
            </a:r>
            <a:endParaRPr/>
          </a:p>
        </p:txBody>
      </p:sp>
      <p:sp>
        <p:nvSpPr>
          <p:cNvPr id="411" name="Google Shape;411;g2eda9c72574_0_407"/>
          <p:cNvSpPr txBox="1"/>
          <p:nvPr/>
        </p:nvSpPr>
        <p:spPr>
          <a:xfrm>
            <a:off x="6453080" y="5163711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412" name="Google Shape;412;g2eda9c72574_0_407"/>
          <p:cNvSpPr/>
          <p:nvPr/>
        </p:nvSpPr>
        <p:spPr>
          <a:xfrm>
            <a:off x="2096949" y="4720206"/>
            <a:ext cx="7523400" cy="12285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13" name="Google Shape;413;g2eda9c72574_0_407"/>
          <p:cNvSpPr txBox="1"/>
          <p:nvPr/>
        </p:nvSpPr>
        <p:spPr>
          <a:xfrm>
            <a:off x="5131506" y="6046244"/>
            <a:ext cx="1211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pool</a:t>
            </a:r>
            <a:endParaRPr/>
          </a:p>
        </p:txBody>
      </p:sp>
      <p:cxnSp>
        <p:nvCxnSpPr>
          <p:cNvPr id="414" name="Google Shape;414;g2eda9c72574_0_407"/>
          <p:cNvCxnSpPr>
            <a:stCxn id="384" idx="2"/>
            <a:endCxn id="399" idx="0"/>
          </p:cNvCxnSpPr>
          <p:nvPr/>
        </p:nvCxnSpPr>
        <p:spPr>
          <a:xfrm rot="5400000">
            <a:off x="3279230" y="3549546"/>
            <a:ext cx="772800" cy="2314200"/>
          </a:xfrm>
          <a:prstGeom prst="bentConnector3">
            <a:avLst>
              <a:gd fmla="val 19100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15" name="Google Shape;415;g2eda9c72574_0_407"/>
          <p:cNvCxnSpPr>
            <a:stCxn id="387" idx="2"/>
            <a:endCxn id="406" idx="0"/>
          </p:cNvCxnSpPr>
          <p:nvPr/>
        </p:nvCxnSpPr>
        <p:spPr>
          <a:xfrm rot="5400000">
            <a:off x="4324226" y="4104546"/>
            <a:ext cx="772800" cy="1204200"/>
          </a:xfrm>
          <a:prstGeom prst="bentConnector3">
            <a:avLst>
              <a:gd fmla="val 39315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16" name="Google Shape;416;g2eda9c72574_0_407"/>
          <p:cNvCxnSpPr>
            <a:stCxn id="379" idx="2"/>
            <a:endCxn id="393" idx="0"/>
          </p:cNvCxnSpPr>
          <p:nvPr/>
        </p:nvCxnSpPr>
        <p:spPr>
          <a:xfrm flipH="1" rot="-5400000">
            <a:off x="6809544" y="3629796"/>
            <a:ext cx="771000" cy="2151900"/>
          </a:xfrm>
          <a:prstGeom prst="bentConnector3">
            <a:avLst>
              <a:gd fmla="val 39407" name="adj1"/>
            </a:avLst>
          </a:prstGeom>
          <a:noFill/>
          <a:ln cap="flat" cmpd="sng" w="25400">
            <a:solidFill>
              <a:srgbClr val="0032FC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17" name="Google Shape;417;g2eda9c72574_0_407"/>
          <p:cNvCxnSpPr>
            <a:stCxn id="382" idx="2"/>
            <a:endCxn id="395" idx="0"/>
          </p:cNvCxnSpPr>
          <p:nvPr/>
        </p:nvCxnSpPr>
        <p:spPr>
          <a:xfrm flipH="1" rot="-5400000">
            <a:off x="7495290" y="3434046"/>
            <a:ext cx="771000" cy="2543400"/>
          </a:xfrm>
          <a:prstGeom prst="bentConnector3">
            <a:avLst>
              <a:gd fmla="val 21171" name="adj1"/>
            </a:avLst>
          </a:prstGeom>
          <a:noFill/>
          <a:ln cap="flat" cmpd="sng" w="25400">
            <a:solidFill>
              <a:srgbClr val="0032FC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2eda9c72574_0_545"/>
          <p:cNvSpPr/>
          <p:nvPr/>
        </p:nvSpPr>
        <p:spPr>
          <a:xfrm>
            <a:off x="2095019" y="3005017"/>
            <a:ext cx="7523400" cy="1541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23" name="Google Shape;423;g2eda9c72574_0_545"/>
          <p:cNvSpPr txBox="1"/>
          <p:nvPr>
            <p:ph idx="11" type="ftr"/>
          </p:nvPr>
        </p:nvSpPr>
        <p:spPr>
          <a:xfrm>
            <a:off x="8034169" y="6332538"/>
            <a:ext cx="3505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424" name="Google Shape;424;g2eda9c72574_0_545"/>
          <p:cNvSpPr txBox="1"/>
          <p:nvPr>
            <p:ph idx="12" type="sldNum"/>
          </p:nvPr>
        </p:nvSpPr>
        <p:spPr>
          <a:xfrm>
            <a:off x="11444747" y="6332538"/>
            <a:ext cx="53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25" name="Google Shape;425;g2eda9c72574_0_545"/>
          <p:cNvSpPr txBox="1"/>
          <p:nvPr/>
        </p:nvSpPr>
        <p:spPr>
          <a:xfrm>
            <a:off x="367525" y="197225"/>
            <a:ext cx="1086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On-demand allocation scheme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6" name="Google Shape;426;g2eda9c72574_0_545"/>
          <p:cNvSpPr/>
          <p:nvPr/>
        </p:nvSpPr>
        <p:spPr>
          <a:xfrm>
            <a:off x="2650603" y="2035208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27" name="Google Shape;427;g2eda9c72574_0_545"/>
          <p:cNvSpPr/>
          <p:nvPr/>
        </p:nvSpPr>
        <p:spPr>
          <a:xfrm>
            <a:off x="3254417" y="2035208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28" name="Google Shape;428;g2eda9c72574_0_545"/>
          <p:cNvSpPr/>
          <p:nvPr/>
        </p:nvSpPr>
        <p:spPr>
          <a:xfrm>
            <a:off x="3856299" y="2035208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29" name="Google Shape;429;g2eda9c72574_0_545"/>
          <p:cNvSpPr/>
          <p:nvPr/>
        </p:nvSpPr>
        <p:spPr>
          <a:xfrm>
            <a:off x="4460113" y="2035208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30" name="Google Shape;430;g2eda9c72574_0_545"/>
          <p:cNvSpPr/>
          <p:nvPr/>
        </p:nvSpPr>
        <p:spPr>
          <a:xfrm>
            <a:off x="5071645" y="2035208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31" name="Google Shape;431;g2eda9c72574_0_545"/>
          <p:cNvSpPr/>
          <p:nvPr/>
        </p:nvSpPr>
        <p:spPr>
          <a:xfrm>
            <a:off x="2488559" y="1875097"/>
            <a:ext cx="6400200" cy="6018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32" name="Google Shape;432;g2eda9c72574_0_545"/>
          <p:cNvSpPr/>
          <p:nvPr/>
        </p:nvSpPr>
        <p:spPr>
          <a:xfrm>
            <a:off x="2095019" y="1354236"/>
            <a:ext cx="7523400" cy="15627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33" name="Google Shape;433;g2eda9c72574_0_545"/>
          <p:cNvSpPr txBox="1"/>
          <p:nvPr/>
        </p:nvSpPr>
        <p:spPr>
          <a:xfrm>
            <a:off x="5693284" y="1537855"/>
            <a:ext cx="3270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34" name="Google Shape;434;g2eda9c72574_0_545"/>
          <p:cNvSpPr/>
          <p:nvPr/>
        </p:nvSpPr>
        <p:spPr>
          <a:xfrm>
            <a:off x="5347509" y="348500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35" name="Google Shape;435;g2eda9c72574_0_545"/>
          <p:cNvSpPr/>
          <p:nvPr/>
        </p:nvSpPr>
        <p:spPr>
          <a:xfrm>
            <a:off x="5511484" y="348500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36" name="Google Shape;436;g2eda9c72574_0_545"/>
          <p:cNvSpPr/>
          <p:nvPr/>
        </p:nvSpPr>
        <p:spPr>
          <a:xfrm>
            <a:off x="5673530" y="348500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37" name="Google Shape;437;g2eda9c72574_0_545"/>
          <p:cNvSpPr/>
          <p:nvPr/>
        </p:nvSpPr>
        <p:spPr>
          <a:xfrm>
            <a:off x="5837505" y="348500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38" name="Google Shape;438;g2eda9c72574_0_545"/>
          <p:cNvSpPr/>
          <p:nvPr/>
        </p:nvSpPr>
        <p:spPr>
          <a:xfrm>
            <a:off x="5266485" y="3420245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39" name="Google Shape;439;g2eda9c72574_0_545"/>
          <p:cNvSpPr/>
          <p:nvPr/>
        </p:nvSpPr>
        <p:spPr>
          <a:xfrm>
            <a:off x="4759130" y="407724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40" name="Google Shape;440;g2eda9c72574_0_545"/>
          <p:cNvSpPr/>
          <p:nvPr/>
        </p:nvSpPr>
        <p:spPr>
          <a:xfrm>
            <a:off x="4923105" y="407724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41" name="Google Shape;441;g2eda9c72574_0_545"/>
          <p:cNvSpPr/>
          <p:nvPr/>
        </p:nvSpPr>
        <p:spPr>
          <a:xfrm>
            <a:off x="5085151" y="407724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42" name="Google Shape;442;g2eda9c72574_0_545"/>
          <p:cNvSpPr/>
          <p:nvPr/>
        </p:nvSpPr>
        <p:spPr>
          <a:xfrm>
            <a:off x="5249126" y="407724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43" name="Google Shape;443;g2eda9c72574_0_545"/>
          <p:cNvSpPr/>
          <p:nvPr/>
        </p:nvSpPr>
        <p:spPr>
          <a:xfrm>
            <a:off x="4678106" y="4012488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cxnSp>
        <p:nvCxnSpPr>
          <p:cNvPr id="444" name="Google Shape;444;g2eda9c72574_0_545"/>
          <p:cNvCxnSpPr>
            <a:stCxn id="434" idx="2"/>
            <a:endCxn id="443" idx="0"/>
          </p:cNvCxnSpPr>
          <p:nvPr/>
        </p:nvCxnSpPr>
        <p:spPr>
          <a:xfrm rot="5400000">
            <a:off x="5099259" y="3700553"/>
            <a:ext cx="284400" cy="339300"/>
          </a:xfrm>
          <a:prstGeom prst="bentConnector3">
            <a:avLst>
              <a:gd fmla="val 37780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445" name="Google Shape;445;g2eda9c72574_0_545"/>
          <p:cNvSpPr txBox="1"/>
          <p:nvPr/>
        </p:nvSpPr>
        <p:spPr>
          <a:xfrm>
            <a:off x="5186268" y="3099437"/>
            <a:ext cx="10659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Block table</a:t>
            </a:r>
            <a:endParaRPr/>
          </a:p>
        </p:txBody>
      </p:sp>
      <p:sp>
        <p:nvSpPr>
          <p:cNvPr id="446" name="Google Shape;446;g2eda9c72574_0_545"/>
          <p:cNvSpPr/>
          <p:nvPr/>
        </p:nvSpPr>
        <p:spPr>
          <a:xfrm>
            <a:off x="8208460" y="5091188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47" name="Google Shape;447;g2eda9c72574_0_545"/>
          <p:cNvSpPr/>
          <p:nvPr/>
        </p:nvSpPr>
        <p:spPr>
          <a:xfrm>
            <a:off x="8373047" y="5091188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48" name="Google Shape;448;g2eda9c72574_0_545"/>
          <p:cNvSpPr/>
          <p:nvPr/>
        </p:nvSpPr>
        <p:spPr>
          <a:xfrm>
            <a:off x="9090155" y="5091188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49" name="Google Shape;449;g2eda9c72574_0_545"/>
          <p:cNvSpPr txBox="1"/>
          <p:nvPr/>
        </p:nvSpPr>
        <p:spPr>
          <a:xfrm>
            <a:off x="8698086" y="5114849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450" name="Google Shape;450;g2eda9c72574_0_545"/>
          <p:cNvSpPr/>
          <p:nvPr/>
        </p:nvSpPr>
        <p:spPr>
          <a:xfrm>
            <a:off x="8129456" y="5001755"/>
            <a:ext cx="1164900" cy="5874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51" name="Google Shape;451;g2eda9c72574_0_545"/>
          <p:cNvSpPr txBox="1"/>
          <p:nvPr/>
        </p:nvSpPr>
        <p:spPr>
          <a:xfrm>
            <a:off x="8118476" y="5670151"/>
            <a:ext cx="12738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#n</a:t>
            </a:r>
            <a:endParaRPr/>
          </a:p>
        </p:txBody>
      </p:sp>
      <p:sp>
        <p:nvSpPr>
          <p:cNvPr id="452" name="Google Shape;452;g2eda9c72574_0_545"/>
          <p:cNvSpPr/>
          <p:nvPr/>
        </p:nvSpPr>
        <p:spPr>
          <a:xfrm>
            <a:off x="2446192" y="509311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53" name="Google Shape;453;g2eda9c72574_0_545"/>
          <p:cNvSpPr/>
          <p:nvPr/>
        </p:nvSpPr>
        <p:spPr>
          <a:xfrm>
            <a:off x="2610779" y="509311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54" name="Google Shape;454;g2eda9c72574_0_545"/>
          <p:cNvSpPr/>
          <p:nvPr/>
        </p:nvSpPr>
        <p:spPr>
          <a:xfrm>
            <a:off x="3327887" y="509311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55" name="Google Shape;455;g2eda9c72574_0_545"/>
          <p:cNvSpPr txBox="1"/>
          <p:nvPr/>
        </p:nvSpPr>
        <p:spPr>
          <a:xfrm>
            <a:off x="2935818" y="511677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456" name="Google Shape;456;g2eda9c72574_0_545"/>
          <p:cNvSpPr/>
          <p:nvPr/>
        </p:nvSpPr>
        <p:spPr>
          <a:xfrm>
            <a:off x="2367188" y="5003684"/>
            <a:ext cx="1164900" cy="5874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57" name="Google Shape;457;g2eda9c72574_0_545"/>
          <p:cNvSpPr txBox="1"/>
          <p:nvPr/>
        </p:nvSpPr>
        <p:spPr>
          <a:xfrm>
            <a:off x="2356208" y="5672080"/>
            <a:ext cx="12480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#1</a:t>
            </a:r>
            <a:endParaRPr/>
          </a:p>
        </p:txBody>
      </p:sp>
      <p:sp>
        <p:nvSpPr>
          <p:cNvPr id="458" name="Google Shape;458;g2eda9c72574_0_545"/>
          <p:cNvSpPr/>
          <p:nvPr/>
        </p:nvSpPr>
        <p:spPr>
          <a:xfrm>
            <a:off x="3881454" y="509311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59" name="Google Shape;459;g2eda9c72574_0_545"/>
          <p:cNvSpPr/>
          <p:nvPr/>
        </p:nvSpPr>
        <p:spPr>
          <a:xfrm>
            <a:off x="4046041" y="509311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60" name="Google Shape;460;g2eda9c72574_0_545"/>
          <p:cNvSpPr/>
          <p:nvPr/>
        </p:nvSpPr>
        <p:spPr>
          <a:xfrm>
            <a:off x="4763149" y="5093117"/>
            <a:ext cx="124800" cy="3912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61" name="Google Shape;461;g2eda9c72574_0_545"/>
          <p:cNvSpPr txBox="1"/>
          <p:nvPr/>
        </p:nvSpPr>
        <p:spPr>
          <a:xfrm>
            <a:off x="4371080" y="511677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462" name="Google Shape;462;g2eda9c72574_0_545"/>
          <p:cNvSpPr/>
          <p:nvPr/>
        </p:nvSpPr>
        <p:spPr>
          <a:xfrm>
            <a:off x="3802450" y="5003684"/>
            <a:ext cx="1164900" cy="5874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63" name="Google Shape;463;g2eda9c72574_0_545"/>
          <p:cNvSpPr txBox="1"/>
          <p:nvPr/>
        </p:nvSpPr>
        <p:spPr>
          <a:xfrm>
            <a:off x="3791470" y="5672080"/>
            <a:ext cx="1270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#2</a:t>
            </a:r>
            <a:endParaRPr/>
          </a:p>
        </p:txBody>
      </p:sp>
      <p:sp>
        <p:nvSpPr>
          <p:cNvPr id="464" name="Google Shape;464;g2eda9c72574_0_545"/>
          <p:cNvSpPr txBox="1"/>
          <p:nvPr/>
        </p:nvSpPr>
        <p:spPr>
          <a:xfrm>
            <a:off x="6453080" y="5163711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/>
          </a:p>
        </p:txBody>
      </p:sp>
      <p:sp>
        <p:nvSpPr>
          <p:cNvPr id="465" name="Google Shape;465;g2eda9c72574_0_545"/>
          <p:cNvSpPr/>
          <p:nvPr/>
        </p:nvSpPr>
        <p:spPr>
          <a:xfrm>
            <a:off x="2096949" y="4720206"/>
            <a:ext cx="7523400" cy="12285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66" name="Google Shape;466;g2eda9c72574_0_545"/>
          <p:cNvSpPr txBox="1"/>
          <p:nvPr/>
        </p:nvSpPr>
        <p:spPr>
          <a:xfrm>
            <a:off x="5131506" y="6046244"/>
            <a:ext cx="1211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pool</a:t>
            </a:r>
            <a:endParaRPr/>
          </a:p>
        </p:txBody>
      </p:sp>
      <p:cxnSp>
        <p:nvCxnSpPr>
          <p:cNvPr id="467" name="Google Shape;467;g2eda9c72574_0_545"/>
          <p:cNvCxnSpPr>
            <a:stCxn id="439" idx="2"/>
            <a:endCxn id="452" idx="0"/>
          </p:cNvCxnSpPr>
          <p:nvPr/>
        </p:nvCxnSpPr>
        <p:spPr>
          <a:xfrm rot="5400000">
            <a:off x="3279230" y="3549546"/>
            <a:ext cx="772800" cy="2314200"/>
          </a:xfrm>
          <a:prstGeom prst="bentConnector3">
            <a:avLst>
              <a:gd fmla="val 19100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468" name="Google Shape;468;g2eda9c72574_0_545"/>
          <p:cNvCxnSpPr>
            <a:stCxn id="442" idx="2"/>
            <a:endCxn id="459" idx="0"/>
          </p:cNvCxnSpPr>
          <p:nvPr/>
        </p:nvCxnSpPr>
        <p:spPr>
          <a:xfrm rot="5400000">
            <a:off x="4324226" y="4104546"/>
            <a:ext cx="772800" cy="1204200"/>
          </a:xfrm>
          <a:prstGeom prst="bentConnector3">
            <a:avLst>
              <a:gd fmla="val 41337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469" name="Google Shape;469;g2eda9c72574_0_545"/>
          <p:cNvSpPr/>
          <p:nvPr/>
        </p:nvSpPr>
        <p:spPr>
          <a:xfrm>
            <a:off x="5677380" y="2035208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70" name="Google Shape;470;g2eda9c72574_0_545"/>
          <p:cNvSpPr/>
          <p:nvPr/>
        </p:nvSpPr>
        <p:spPr>
          <a:xfrm>
            <a:off x="6288912" y="2035208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71" name="Google Shape;471;g2eda9c72574_0_545"/>
          <p:cNvSpPr/>
          <p:nvPr/>
        </p:nvSpPr>
        <p:spPr>
          <a:xfrm>
            <a:off x="6895730" y="2035208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72" name="Google Shape;472;g2eda9c72574_0_545"/>
          <p:cNvSpPr/>
          <p:nvPr/>
        </p:nvSpPr>
        <p:spPr>
          <a:xfrm>
            <a:off x="7507262" y="2035208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73" name="Google Shape;473;g2eda9c72574_0_545"/>
          <p:cNvSpPr/>
          <p:nvPr/>
        </p:nvSpPr>
        <p:spPr>
          <a:xfrm>
            <a:off x="8115777" y="2035208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74" name="Google Shape;474;g2eda9c72574_0_545"/>
          <p:cNvSpPr/>
          <p:nvPr/>
        </p:nvSpPr>
        <p:spPr>
          <a:xfrm rot="5400000">
            <a:off x="3375763" y="1692632"/>
            <a:ext cx="223800" cy="19449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25400">
            <a:solidFill>
              <a:srgbClr val="FF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32">
              <a:solidFill>
                <a:srgbClr val="4D57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g2eda9c72574_0_545"/>
          <p:cNvSpPr/>
          <p:nvPr/>
        </p:nvSpPr>
        <p:spPr>
          <a:xfrm rot="-3358437">
            <a:off x="4364305" y="2449615"/>
            <a:ext cx="212842" cy="1493059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32FC"/>
          </a:solidFill>
          <a:ln cap="flat" cmpd="sng" w="127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g2eda9c72574_0_663"/>
          <p:cNvSpPr/>
          <p:nvPr/>
        </p:nvSpPr>
        <p:spPr>
          <a:xfrm>
            <a:off x="949125" y="2738797"/>
            <a:ext cx="7523400" cy="15411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81" name="Google Shape;481;g2eda9c72574_0_663"/>
          <p:cNvSpPr txBox="1"/>
          <p:nvPr>
            <p:ph idx="11" type="ftr"/>
          </p:nvPr>
        </p:nvSpPr>
        <p:spPr>
          <a:xfrm>
            <a:off x="8034169" y="6332538"/>
            <a:ext cx="35055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0000"/>
                </a:solidFill>
              </a:rPr>
              <a:t>SSDFS.ORG</a:t>
            </a:r>
            <a:endParaRPr/>
          </a:p>
        </p:txBody>
      </p:sp>
      <p:sp>
        <p:nvSpPr>
          <p:cNvPr id="482" name="Google Shape;482;g2eda9c72574_0_663"/>
          <p:cNvSpPr txBox="1"/>
          <p:nvPr>
            <p:ph idx="12" type="sldNum"/>
          </p:nvPr>
        </p:nvSpPr>
        <p:spPr>
          <a:xfrm>
            <a:off x="11444747" y="6332538"/>
            <a:ext cx="539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3" name="Google Shape;483;g2eda9c72574_0_663"/>
          <p:cNvSpPr txBox="1"/>
          <p:nvPr/>
        </p:nvSpPr>
        <p:spPr>
          <a:xfrm>
            <a:off x="367525" y="197225"/>
            <a:ext cx="1086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</a:rPr>
              <a:t>Easy migration scheme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g2eda9c72574_0_663"/>
          <p:cNvSpPr/>
          <p:nvPr/>
        </p:nvSpPr>
        <p:spPr>
          <a:xfrm>
            <a:off x="1504709" y="1946472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85" name="Google Shape;485;g2eda9c72574_0_663"/>
          <p:cNvSpPr/>
          <p:nvPr/>
        </p:nvSpPr>
        <p:spPr>
          <a:xfrm>
            <a:off x="2108523" y="1946472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86" name="Google Shape;486;g2eda9c72574_0_663"/>
          <p:cNvSpPr/>
          <p:nvPr/>
        </p:nvSpPr>
        <p:spPr>
          <a:xfrm>
            <a:off x="2710405" y="1946472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87" name="Google Shape;487;g2eda9c72574_0_663"/>
          <p:cNvSpPr/>
          <p:nvPr/>
        </p:nvSpPr>
        <p:spPr>
          <a:xfrm>
            <a:off x="3314219" y="1946472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88" name="Google Shape;488;g2eda9c72574_0_663"/>
          <p:cNvSpPr txBox="1"/>
          <p:nvPr/>
        </p:nvSpPr>
        <p:spPr>
          <a:xfrm>
            <a:off x="4687748" y="1946472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89" name="Google Shape;489;g2eda9c72574_0_663"/>
          <p:cNvSpPr/>
          <p:nvPr/>
        </p:nvSpPr>
        <p:spPr>
          <a:xfrm>
            <a:off x="5499906" y="1948401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90" name="Google Shape;490;g2eda9c72574_0_663"/>
          <p:cNvSpPr/>
          <p:nvPr/>
        </p:nvSpPr>
        <p:spPr>
          <a:xfrm>
            <a:off x="6103720" y="1948401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91" name="Google Shape;491;g2eda9c72574_0_663"/>
          <p:cNvSpPr/>
          <p:nvPr/>
        </p:nvSpPr>
        <p:spPr>
          <a:xfrm>
            <a:off x="6705602" y="1948401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92" name="Google Shape;492;g2eda9c72574_0_663"/>
          <p:cNvSpPr/>
          <p:nvPr/>
        </p:nvSpPr>
        <p:spPr>
          <a:xfrm>
            <a:off x="7309416" y="1948401"/>
            <a:ext cx="567300" cy="3009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93" name="Google Shape;493;g2eda9c72574_0_663"/>
          <p:cNvSpPr/>
          <p:nvPr/>
        </p:nvSpPr>
        <p:spPr>
          <a:xfrm>
            <a:off x="1342664" y="1794074"/>
            <a:ext cx="6713400" cy="6018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94" name="Google Shape;494;g2eda9c72574_0_663"/>
          <p:cNvSpPr/>
          <p:nvPr/>
        </p:nvSpPr>
        <p:spPr>
          <a:xfrm>
            <a:off x="949125" y="1088018"/>
            <a:ext cx="7523400" cy="15627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95" name="Google Shape;495;g2eda9c72574_0_663"/>
          <p:cNvSpPr txBox="1"/>
          <p:nvPr/>
        </p:nvSpPr>
        <p:spPr>
          <a:xfrm>
            <a:off x="4547390" y="1271637"/>
            <a:ext cx="3270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VM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96" name="Google Shape;496;g2eda9c72574_0_663"/>
          <p:cNvSpPr/>
          <p:nvPr/>
        </p:nvSpPr>
        <p:spPr>
          <a:xfrm>
            <a:off x="4201615" y="32187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97" name="Google Shape;497;g2eda9c72574_0_663"/>
          <p:cNvSpPr/>
          <p:nvPr/>
        </p:nvSpPr>
        <p:spPr>
          <a:xfrm>
            <a:off x="4365590" y="32187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98" name="Google Shape;498;g2eda9c72574_0_663"/>
          <p:cNvSpPr/>
          <p:nvPr/>
        </p:nvSpPr>
        <p:spPr>
          <a:xfrm>
            <a:off x="4527636" y="32187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499" name="Google Shape;499;g2eda9c72574_0_663"/>
          <p:cNvSpPr/>
          <p:nvPr/>
        </p:nvSpPr>
        <p:spPr>
          <a:xfrm>
            <a:off x="4691611" y="32187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00" name="Google Shape;500;g2eda9c72574_0_663"/>
          <p:cNvSpPr/>
          <p:nvPr/>
        </p:nvSpPr>
        <p:spPr>
          <a:xfrm>
            <a:off x="4120591" y="3154025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01" name="Google Shape;501;g2eda9c72574_0_663"/>
          <p:cNvSpPr/>
          <p:nvPr/>
        </p:nvSpPr>
        <p:spPr>
          <a:xfrm>
            <a:off x="3613236" y="381102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02" name="Google Shape;502;g2eda9c72574_0_663"/>
          <p:cNvSpPr/>
          <p:nvPr/>
        </p:nvSpPr>
        <p:spPr>
          <a:xfrm>
            <a:off x="3777211" y="381102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03" name="Google Shape;503;g2eda9c72574_0_663"/>
          <p:cNvSpPr/>
          <p:nvPr/>
        </p:nvSpPr>
        <p:spPr>
          <a:xfrm>
            <a:off x="3939257" y="381102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04" name="Google Shape;504;g2eda9c72574_0_663"/>
          <p:cNvSpPr/>
          <p:nvPr/>
        </p:nvSpPr>
        <p:spPr>
          <a:xfrm>
            <a:off x="4103232" y="3811026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05" name="Google Shape;505;g2eda9c72574_0_663"/>
          <p:cNvSpPr/>
          <p:nvPr/>
        </p:nvSpPr>
        <p:spPr>
          <a:xfrm>
            <a:off x="3532212" y="3746268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cxnSp>
        <p:nvCxnSpPr>
          <p:cNvPr id="506" name="Google Shape;506;g2eda9c72574_0_663"/>
          <p:cNvCxnSpPr>
            <a:stCxn id="496" idx="2"/>
            <a:endCxn id="505" idx="0"/>
          </p:cNvCxnSpPr>
          <p:nvPr/>
        </p:nvCxnSpPr>
        <p:spPr>
          <a:xfrm rot="5400000">
            <a:off x="3953365" y="3434333"/>
            <a:ext cx="284400" cy="339300"/>
          </a:xfrm>
          <a:prstGeom prst="bentConnector3">
            <a:avLst>
              <a:gd fmla="val 37058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507" name="Google Shape;507;g2eda9c72574_0_663"/>
          <p:cNvSpPr txBox="1"/>
          <p:nvPr/>
        </p:nvSpPr>
        <p:spPr>
          <a:xfrm>
            <a:off x="4040374" y="2833217"/>
            <a:ext cx="10659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Block table</a:t>
            </a:r>
            <a:endParaRPr/>
          </a:p>
        </p:txBody>
      </p:sp>
      <p:sp>
        <p:nvSpPr>
          <p:cNvPr id="508" name="Google Shape;508;g2eda9c72574_0_663"/>
          <p:cNvSpPr txBox="1"/>
          <p:nvPr/>
        </p:nvSpPr>
        <p:spPr>
          <a:xfrm>
            <a:off x="1435263" y="4800374"/>
            <a:ext cx="684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#1</a:t>
            </a:r>
            <a:endParaRPr/>
          </a:p>
        </p:txBody>
      </p:sp>
      <p:sp>
        <p:nvSpPr>
          <p:cNvPr id="509" name="Google Shape;509;g2eda9c72574_0_663"/>
          <p:cNvSpPr/>
          <p:nvPr/>
        </p:nvSpPr>
        <p:spPr>
          <a:xfrm>
            <a:off x="1273218" y="4691094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10" name="Google Shape;510;g2eda9c72574_0_663"/>
          <p:cNvSpPr txBox="1"/>
          <p:nvPr/>
        </p:nvSpPr>
        <p:spPr>
          <a:xfrm>
            <a:off x="1696550" y="5082407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11" name="Google Shape;511;g2eda9c72574_0_663"/>
          <p:cNvSpPr txBox="1"/>
          <p:nvPr/>
        </p:nvSpPr>
        <p:spPr>
          <a:xfrm>
            <a:off x="1437193" y="5531505"/>
            <a:ext cx="716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#n</a:t>
            </a:r>
            <a:endParaRPr/>
          </a:p>
        </p:txBody>
      </p:sp>
      <p:sp>
        <p:nvSpPr>
          <p:cNvPr id="512" name="Google Shape;512;g2eda9c72574_0_663"/>
          <p:cNvSpPr/>
          <p:nvPr/>
        </p:nvSpPr>
        <p:spPr>
          <a:xfrm>
            <a:off x="1275148" y="5422225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13" name="Google Shape;513;g2eda9c72574_0_663"/>
          <p:cNvSpPr/>
          <p:nvPr/>
        </p:nvSpPr>
        <p:spPr>
          <a:xfrm>
            <a:off x="1088022" y="4575539"/>
            <a:ext cx="1435200" cy="14433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14" name="Google Shape;514;g2eda9c72574_0_663"/>
          <p:cNvSpPr txBox="1"/>
          <p:nvPr/>
        </p:nvSpPr>
        <p:spPr>
          <a:xfrm>
            <a:off x="1190305" y="6063830"/>
            <a:ext cx="12480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#1</a:t>
            </a:r>
            <a:endParaRPr/>
          </a:p>
        </p:txBody>
      </p:sp>
      <p:sp>
        <p:nvSpPr>
          <p:cNvPr id="515" name="Google Shape;515;g2eda9c72574_0_663"/>
          <p:cNvSpPr txBox="1"/>
          <p:nvPr/>
        </p:nvSpPr>
        <p:spPr>
          <a:xfrm>
            <a:off x="3671107" y="4813874"/>
            <a:ext cx="684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#1</a:t>
            </a:r>
            <a:endParaRPr/>
          </a:p>
        </p:txBody>
      </p:sp>
      <p:sp>
        <p:nvSpPr>
          <p:cNvPr id="516" name="Google Shape;516;g2eda9c72574_0_663"/>
          <p:cNvSpPr/>
          <p:nvPr/>
        </p:nvSpPr>
        <p:spPr>
          <a:xfrm>
            <a:off x="3509062" y="4704594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17" name="Google Shape;517;g2eda9c72574_0_663"/>
          <p:cNvSpPr txBox="1"/>
          <p:nvPr/>
        </p:nvSpPr>
        <p:spPr>
          <a:xfrm>
            <a:off x="3932394" y="5095907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18" name="Google Shape;518;g2eda9c72574_0_663"/>
          <p:cNvSpPr txBox="1"/>
          <p:nvPr/>
        </p:nvSpPr>
        <p:spPr>
          <a:xfrm>
            <a:off x="3673037" y="5545005"/>
            <a:ext cx="716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#n</a:t>
            </a:r>
            <a:endParaRPr/>
          </a:p>
        </p:txBody>
      </p:sp>
      <p:sp>
        <p:nvSpPr>
          <p:cNvPr id="519" name="Google Shape;519;g2eda9c72574_0_663"/>
          <p:cNvSpPr/>
          <p:nvPr/>
        </p:nvSpPr>
        <p:spPr>
          <a:xfrm>
            <a:off x="3510992" y="5435725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20" name="Google Shape;520;g2eda9c72574_0_663"/>
          <p:cNvSpPr/>
          <p:nvPr/>
        </p:nvSpPr>
        <p:spPr>
          <a:xfrm>
            <a:off x="3323866" y="4589039"/>
            <a:ext cx="1435200" cy="14433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21" name="Google Shape;521;g2eda9c72574_0_663"/>
          <p:cNvSpPr txBox="1"/>
          <p:nvPr/>
        </p:nvSpPr>
        <p:spPr>
          <a:xfrm>
            <a:off x="3426149" y="6077330"/>
            <a:ext cx="1270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#2</a:t>
            </a:r>
            <a:endParaRPr/>
          </a:p>
        </p:txBody>
      </p:sp>
      <p:sp>
        <p:nvSpPr>
          <p:cNvPr id="522" name="Google Shape;522;g2eda9c72574_0_663"/>
          <p:cNvSpPr/>
          <p:nvPr/>
        </p:nvSpPr>
        <p:spPr>
          <a:xfrm>
            <a:off x="4851723" y="37878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23" name="Google Shape;523;g2eda9c72574_0_663"/>
          <p:cNvSpPr/>
          <p:nvPr/>
        </p:nvSpPr>
        <p:spPr>
          <a:xfrm>
            <a:off x="5015698" y="37878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24" name="Google Shape;524;g2eda9c72574_0_663"/>
          <p:cNvSpPr/>
          <p:nvPr/>
        </p:nvSpPr>
        <p:spPr>
          <a:xfrm>
            <a:off x="5177744" y="37878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25" name="Google Shape;525;g2eda9c72574_0_663"/>
          <p:cNvSpPr/>
          <p:nvPr/>
        </p:nvSpPr>
        <p:spPr>
          <a:xfrm>
            <a:off x="5341719" y="3787883"/>
            <a:ext cx="127200" cy="243000"/>
          </a:xfrm>
          <a:prstGeom prst="rect">
            <a:avLst/>
          </a:prstGeom>
          <a:noFill/>
          <a:ln cap="flat" cmpd="sng" w="22225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26" name="Google Shape;526;g2eda9c72574_0_663"/>
          <p:cNvSpPr/>
          <p:nvPr/>
        </p:nvSpPr>
        <p:spPr>
          <a:xfrm>
            <a:off x="4770699" y="3723125"/>
            <a:ext cx="787200" cy="382500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dot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cxnSp>
        <p:nvCxnSpPr>
          <p:cNvPr id="527" name="Google Shape;527;g2eda9c72574_0_663"/>
          <p:cNvCxnSpPr>
            <a:stCxn id="499" idx="2"/>
            <a:endCxn id="526" idx="0"/>
          </p:cNvCxnSpPr>
          <p:nvPr/>
        </p:nvCxnSpPr>
        <p:spPr>
          <a:xfrm flipH="1" rot="-5400000">
            <a:off x="4829161" y="3387833"/>
            <a:ext cx="261300" cy="409200"/>
          </a:xfrm>
          <a:prstGeom prst="bentConnector3">
            <a:avLst>
              <a:gd fmla="val 28929" name="adj1"/>
            </a:avLst>
          </a:prstGeom>
          <a:noFill/>
          <a:ln cap="flat" cmpd="sng" w="25400">
            <a:solidFill>
              <a:srgbClr val="00B05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528" name="Google Shape;528;g2eda9c72574_0_663"/>
          <p:cNvSpPr txBox="1"/>
          <p:nvPr/>
        </p:nvSpPr>
        <p:spPr>
          <a:xfrm>
            <a:off x="4445758" y="378309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29" name="Google Shape;529;g2eda9c72574_0_663"/>
          <p:cNvSpPr txBox="1"/>
          <p:nvPr/>
        </p:nvSpPr>
        <p:spPr>
          <a:xfrm>
            <a:off x="5557778" y="5050968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30" name="Google Shape;530;g2eda9c72574_0_663"/>
          <p:cNvSpPr txBox="1"/>
          <p:nvPr/>
        </p:nvSpPr>
        <p:spPr>
          <a:xfrm>
            <a:off x="7238045" y="4815802"/>
            <a:ext cx="6846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#1</a:t>
            </a:r>
            <a:endParaRPr/>
          </a:p>
        </p:txBody>
      </p:sp>
      <p:sp>
        <p:nvSpPr>
          <p:cNvPr id="531" name="Google Shape;531;g2eda9c72574_0_663"/>
          <p:cNvSpPr/>
          <p:nvPr/>
        </p:nvSpPr>
        <p:spPr>
          <a:xfrm>
            <a:off x="7076000" y="4706522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32" name="Google Shape;532;g2eda9c72574_0_663"/>
          <p:cNvSpPr txBox="1"/>
          <p:nvPr/>
        </p:nvSpPr>
        <p:spPr>
          <a:xfrm>
            <a:off x="7499332" y="5097835"/>
            <a:ext cx="1908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…</a:t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33" name="Google Shape;533;g2eda9c72574_0_663"/>
          <p:cNvSpPr txBox="1"/>
          <p:nvPr/>
        </p:nvSpPr>
        <p:spPr>
          <a:xfrm>
            <a:off x="7239975" y="5546933"/>
            <a:ext cx="7164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LBA #n</a:t>
            </a:r>
            <a:endParaRPr/>
          </a:p>
        </p:txBody>
      </p:sp>
      <p:sp>
        <p:nvSpPr>
          <p:cNvPr id="534" name="Google Shape;534;g2eda9c72574_0_663"/>
          <p:cNvSpPr/>
          <p:nvPr/>
        </p:nvSpPr>
        <p:spPr>
          <a:xfrm>
            <a:off x="7077930" y="5437653"/>
            <a:ext cx="1018500" cy="464700"/>
          </a:xfrm>
          <a:prstGeom prst="rect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35" name="Google Shape;535;g2eda9c72574_0_663"/>
          <p:cNvSpPr/>
          <p:nvPr/>
        </p:nvSpPr>
        <p:spPr>
          <a:xfrm>
            <a:off x="6890804" y="4590967"/>
            <a:ext cx="1435200" cy="1443300"/>
          </a:xfrm>
          <a:prstGeom prst="rect">
            <a:avLst/>
          </a:prstGeom>
          <a:noFill/>
          <a:ln cap="flat" cmpd="sng" w="254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36" name="Google Shape;536;g2eda9c72574_0_663"/>
          <p:cNvSpPr txBox="1"/>
          <p:nvPr/>
        </p:nvSpPr>
        <p:spPr>
          <a:xfrm>
            <a:off x="6993087" y="6079258"/>
            <a:ext cx="12738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Storage device #n</a:t>
            </a:r>
            <a:endParaRPr/>
          </a:p>
        </p:txBody>
      </p:sp>
      <p:sp>
        <p:nvSpPr>
          <p:cNvPr id="537" name="Google Shape;537;g2eda9c72574_0_663"/>
          <p:cNvSpPr/>
          <p:nvPr/>
        </p:nvSpPr>
        <p:spPr>
          <a:xfrm rot="3699908">
            <a:off x="2756294" y="3663235"/>
            <a:ext cx="238926" cy="1345231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32FC"/>
          </a:solidFill>
          <a:ln cap="flat" cmpd="sng" w="127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cxnSp>
        <p:nvCxnSpPr>
          <p:cNvPr id="538" name="Google Shape;538;g2eda9c72574_0_663"/>
          <p:cNvCxnSpPr>
            <a:stCxn id="516" idx="1"/>
            <a:endCxn id="509" idx="3"/>
          </p:cNvCxnSpPr>
          <p:nvPr/>
        </p:nvCxnSpPr>
        <p:spPr>
          <a:xfrm rot="10800000">
            <a:off x="2291662" y="4923444"/>
            <a:ext cx="1217400" cy="135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sm" w="sm" type="none"/>
          </a:ln>
        </p:spPr>
      </p:cxnSp>
      <p:cxnSp>
        <p:nvCxnSpPr>
          <p:cNvPr id="539" name="Google Shape;539;g2eda9c72574_0_663"/>
          <p:cNvCxnSpPr>
            <a:stCxn id="519" idx="1"/>
            <a:endCxn id="512" idx="3"/>
          </p:cNvCxnSpPr>
          <p:nvPr/>
        </p:nvCxnSpPr>
        <p:spPr>
          <a:xfrm rot="10800000">
            <a:off x="2293592" y="5654575"/>
            <a:ext cx="1217400" cy="135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stealth"/>
            <a:tailEnd len="sm" w="sm" type="none"/>
          </a:ln>
        </p:spPr>
      </p:cxnSp>
      <p:sp>
        <p:nvSpPr>
          <p:cNvPr id="540" name="Google Shape;540;g2eda9c72574_0_663"/>
          <p:cNvSpPr/>
          <p:nvPr/>
        </p:nvSpPr>
        <p:spPr>
          <a:xfrm rot="9616502">
            <a:off x="3881444" y="4123162"/>
            <a:ext cx="227552" cy="513081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127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41" name="Google Shape;541;g2eda9c72574_0_663"/>
          <p:cNvSpPr txBox="1"/>
          <p:nvPr/>
        </p:nvSpPr>
        <p:spPr>
          <a:xfrm>
            <a:off x="4250684" y="4288262"/>
            <a:ext cx="1155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2</a:t>
            </a:r>
            <a:endParaRPr/>
          </a:p>
        </p:txBody>
      </p:sp>
      <p:sp>
        <p:nvSpPr>
          <p:cNvPr id="542" name="Google Shape;542;g2eda9c72574_0_663"/>
          <p:cNvSpPr/>
          <p:nvPr/>
        </p:nvSpPr>
        <p:spPr>
          <a:xfrm>
            <a:off x="4138802" y="4251937"/>
            <a:ext cx="300900" cy="291300"/>
          </a:xfrm>
          <a:prstGeom prst="ellipse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43" name="Google Shape;543;g2eda9c72574_0_663"/>
          <p:cNvSpPr txBox="1"/>
          <p:nvPr/>
        </p:nvSpPr>
        <p:spPr>
          <a:xfrm>
            <a:off x="2884019" y="5835562"/>
            <a:ext cx="86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1</a:t>
            </a:r>
            <a:endParaRPr/>
          </a:p>
        </p:txBody>
      </p:sp>
      <p:sp>
        <p:nvSpPr>
          <p:cNvPr id="544" name="Google Shape;544;g2eda9c72574_0_663"/>
          <p:cNvSpPr/>
          <p:nvPr/>
        </p:nvSpPr>
        <p:spPr>
          <a:xfrm>
            <a:off x="2772137" y="5799237"/>
            <a:ext cx="300900" cy="291300"/>
          </a:xfrm>
          <a:prstGeom prst="ellipse">
            <a:avLst/>
          </a:prstGeom>
          <a:noFill/>
          <a:ln cap="flat" cmpd="sng" w="25400">
            <a:solidFill>
              <a:srgbClr val="0032FC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CDD7E9">
                <a:alpha val="40000"/>
              </a:srgbClr>
            </a:outerShdw>
          </a:effectLst>
        </p:spPr>
        <p:txBody>
          <a:bodyPr anchorCtr="0" anchor="ctr" bIns="72000" lIns="72000" spcFirstLastPara="1" rIns="72000" wrap="square" tIns="72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AFB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545" name="Google Shape;545;g2eda9c72574_0_663"/>
          <p:cNvSpPr txBox="1"/>
          <p:nvPr/>
        </p:nvSpPr>
        <p:spPr>
          <a:xfrm>
            <a:off x="9321911" y="2607602"/>
            <a:ext cx="2616000" cy="19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4D5776"/>
              </a:buClr>
              <a:buSzPts val="1600"/>
              <a:buFont typeface="Play"/>
              <a:buAutoNum type="arabicParenBoth"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Move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4D5776"/>
              </a:buClr>
              <a:buSzPts val="1600"/>
              <a:buFont typeface="Play"/>
              <a:buAutoNum type="arabicParenBoth"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Update block table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4D5776"/>
              </a:solidFill>
              <a:latin typeface="Play"/>
              <a:ea typeface="Play"/>
              <a:cs typeface="Play"/>
              <a:sym typeface="Play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4D5776"/>
              </a:buClr>
              <a:buSzPts val="1600"/>
              <a:buFont typeface="Arial"/>
              <a:buChar char="•"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COW policy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4D5776"/>
              </a:buClr>
              <a:buSzPts val="1600"/>
              <a:buFont typeface="Arial"/>
              <a:buChar char="•"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ZNS SSD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4D5776"/>
              </a:buClr>
              <a:buSzPts val="1600"/>
              <a:buFont typeface="Arial"/>
              <a:buChar char="•"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SMR HDD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4D5776"/>
              </a:buClr>
              <a:buSzPts val="1600"/>
              <a:buFont typeface="Arial"/>
              <a:buChar char="•"/>
            </a:pPr>
            <a:r>
              <a:rPr lang="en-US" sz="1600">
                <a:solidFill>
                  <a:srgbClr val="4D5776"/>
                </a:solidFill>
                <a:latin typeface="Play"/>
                <a:ea typeface="Play"/>
                <a:cs typeface="Play"/>
                <a:sym typeface="Play"/>
              </a:rPr>
              <a:t>GC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itationVTI">
  <a:themeElements>
    <a:clrScheme name="AnalogousFromDarkSeedLeftStep">
      <a:dk1>
        <a:srgbClr val="000000"/>
      </a:dk1>
      <a:lt1>
        <a:srgbClr val="FFFFFF"/>
      </a:lt1>
      <a:dk2>
        <a:srgbClr val="181634"/>
      </a:dk2>
      <a:lt2>
        <a:srgbClr val="F0F3F2"/>
      </a:lt2>
      <a:accent1>
        <a:srgbClr val="CF4168"/>
      </a:accent1>
      <a:accent2>
        <a:srgbClr val="BD2F91"/>
      </a:accent2>
      <a:accent3>
        <a:srgbClr val="C041CF"/>
      </a:accent3>
      <a:accent4>
        <a:srgbClr val="732FBD"/>
      </a:accent4>
      <a:accent5>
        <a:srgbClr val="4A41CF"/>
      </a:accent5>
      <a:accent6>
        <a:srgbClr val="2F62BD"/>
      </a:accent6>
      <a:hlink>
        <a:srgbClr val="6D53C5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2023-05-01T18:36:39Z</dcterms:created>
  <dc:creator>Vyacheslav Dubeyko</dc:creator>
</cp:coreProperties>
</file>